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5F9D84-EA41-E935-4323-C76650E22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3A6E855-1F33-7866-065B-68E623750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52CC43-9158-DEA9-EE95-0C3F12F15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8BD8CBD-47B7-AE3B-6B77-D6DB9C94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CA30A69-2D2D-2BD5-3F4E-89E7CF423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163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33BF3E-436B-5007-6D57-6E1DB58A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8E2F4CA-150C-3FC7-1037-1F7D4B115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FA92317-52A3-4D22-7E9F-375093039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1C47F7F-D884-52DA-9391-7AB8E0D3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61AD35F-11ED-0046-302D-7A260B7C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105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DFBC550-9703-7ECC-4FA6-6C20A17C4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16F6262-016D-086D-7861-D5EA432F5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E080FCA-E8DC-B7BA-0346-D7FF2E2E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84595EE-FF32-1E94-4408-71472409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99B472-C627-2DA3-E548-167D2BAD0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0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6D740D-BA1A-2C41-5469-8D7C953B3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940702-CE80-0783-D3FD-726285471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0E1B29-E404-5439-91B4-364AF3D4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59DCAA2-6FE9-90F2-AD7D-34257CE3D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F8B96CD-16AB-21B7-C12D-7557C804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227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FE6E06-1853-5CBF-9BBA-DCC153A6B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DDDF8C1-53D2-D5FC-34B2-D43C4AF41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AC8F6B-C36C-3C21-1BEA-A6E408B5D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B556282-A54E-5870-D407-6394744B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2D65D0C-EB57-8850-0107-7BE771FB4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979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E7713B-C177-D79B-EE99-4A3A139B6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2ADEE5-F58C-E379-C7E4-C6A4AAFAEF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E2C69F5-5F0E-BDEA-FAEF-90EA1D1CF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0416339-6D46-4396-B165-8C946FE17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DA8E2C6-324A-E446-41D5-20E68BC4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ADBF793-0C8F-8BEE-D4A7-56D6E9B5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95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95AE31-C6D0-4D32-AD3E-91D29CD67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14F9C5-3115-489C-BEE1-A05BF8025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E9E42FE-AB47-553E-173F-FE7E5A8D80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D28F37F-E9C2-E0CD-E9E2-BF7EED36D9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0C7FFB1-DE3E-8AA4-C2A8-DE838C65EC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6154588-F8CA-2544-23F0-BE9C52D03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B023A1F-03F2-EFE4-CBEA-81B74467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A36C659-7D87-4510-E8AE-FA03841D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47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9052B1-75DD-0856-11AE-39BFE4F03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5EEC6E0-E736-02E5-110A-E6FBA8A7C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FF4BA47-DC03-35DC-3B20-E7FDA2827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F2645E4-243D-5F10-2F8A-252D92E5E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05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ECF8DE8-51C0-5096-C8B6-ED503263B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D739FC5-10ED-90D3-6A4A-5F9AAADF5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3C77081-1F13-57C1-C8B9-C8322EE2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86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BCE99A-D885-5525-80F5-D588425BD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4FB3D2-8BE3-92AF-8DAD-46FB7FB0E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D23EB09-B83D-6D3D-19F8-33AAF5D2C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67EDC03-9615-C9B2-D246-E41DBD49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361A783-5889-7EE9-9270-CE4F83F6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8618106-B041-A746-8C47-4CE097AB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82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446B03-E895-A80A-52DE-F3F3C4F2E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C4596A3-BA46-558F-A3CF-D66349C6A6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C9DEEFD-E433-FB21-FD70-5EDD055BD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9170CF0-5027-CCF7-D4E5-79337D5B4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FD3A6CA-4472-BF20-4391-028201DAF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853092C-F229-F822-15F7-EBF1D3F1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442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E59A97F-EB14-226F-2076-8E97F1F0B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A3F21D-5C5A-6B72-A53B-BF1ABA747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F48B96B-1930-CD4E-D5C9-A3B1C27D04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DB734A-22FB-4F27-BA46-553A0F407D5A}" type="datetimeFigureOut">
              <a:rPr lang="hu-HU" smtClean="0"/>
              <a:t>2026. 02. 25.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17DCF62-48D0-A731-8261-1E064EDA0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5E7F3B4-9781-6FE0-1C43-E615E29C2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E09695-6222-45D6-930B-E5A0FF0D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72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8319E84-26D7-98E1-5465-33DD0688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965580"/>
            <a:ext cx="5204489" cy="3160593"/>
          </a:xfrm>
        </p:spPr>
        <p:txBody>
          <a:bodyPr>
            <a:normAutofit/>
          </a:bodyPr>
          <a:lstStyle/>
          <a:p>
            <a:r>
              <a:rPr lang="hu-HU" sz="5400" dirty="0" err="1">
                <a:solidFill>
                  <a:schemeClr val="bg1"/>
                </a:solidFill>
              </a:rPr>
              <a:t>Mesh</a:t>
            </a:r>
            <a:r>
              <a:rPr lang="hu-HU" sz="5400" dirty="0">
                <a:solidFill>
                  <a:schemeClr val="bg1"/>
                </a:solidFill>
              </a:rPr>
              <a:t>/</a:t>
            </a:r>
            <a:r>
              <a:rPr lang="hu-HU" sz="5400" dirty="0" err="1">
                <a:solidFill>
                  <a:schemeClr val="bg1"/>
                </a:solidFill>
              </a:rPr>
              <a:t>Model</a:t>
            </a:r>
            <a:r>
              <a:rPr lang="hu-HU" sz="5400" dirty="0">
                <a:solidFill>
                  <a:schemeClr val="bg1"/>
                </a:solidFill>
              </a:rPr>
              <a:t> Data-Oriented </a:t>
            </a:r>
            <a:r>
              <a:rPr lang="hu-HU" sz="5400" dirty="0" err="1">
                <a:solidFill>
                  <a:schemeClr val="bg1"/>
                </a:solidFill>
              </a:rPr>
              <a:t>Handling</a:t>
            </a:r>
            <a:r>
              <a:rPr lang="hu-HU" sz="5400" dirty="0">
                <a:solidFill>
                  <a:schemeClr val="bg1"/>
                </a:solidFill>
              </a:rPr>
              <a:t>, </a:t>
            </a:r>
            <a:r>
              <a:rPr lang="hu-HU" sz="5400" dirty="0" err="1">
                <a:solidFill>
                  <a:schemeClr val="bg1"/>
                </a:solidFill>
              </a:rPr>
              <a:t>Pipeline</a:t>
            </a:r>
            <a:endParaRPr lang="hu-HU" sz="5400" dirty="0">
              <a:solidFill>
                <a:schemeClr val="bg1"/>
              </a:solidFill>
            </a:endParaRPr>
          </a:p>
        </p:txBody>
      </p:sp>
      <p:sp>
        <p:nvSpPr>
          <p:cNvPr id="15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7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19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7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0261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A75D0039-C002-2194-E24E-92F858CC9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Mesh Handling Layers</a:t>
            </a:r>
          </a:p>
        </p:txBody>
      </p:sp>
      <p:pic>
        <p:nvPicPr>
          <p:cNvPr id="9" name="Kép 8" descr="A képen szöveg, képernyőkép, Betűtípus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123FF62-66A2-1511-5EBD-51B6C840D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675" y="0"/>
            <a:ext cx="7727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19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E368489-E8E3-1942-3942-E16EEDDD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Mesh Processor Pipeline</a:t>
            </a:r>
          </a:p>
        </p:txBody>
      </p:sp>
      <p:pic>
        <p:nvPicPr>
          <p:cNvPr id="11" name="Kép 10" descr="A képen szöveg, képernyőkép, Betűtípus, Téglala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CFF5F18-8869-7112-A711-719CDF6DE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882152"/>
            <a:ext cx="10905066" cy="398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6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AE10A-8037-8A0F-BD02-E0F7AB0E0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D23C216F-678A-D449-5162-687D9D99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536" y="228601"/>
            <a:ext cx="3986784" cy="120700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err="1"/>
              <a:t>Mesh</a:t>
            </a:r>
            <a:r>
              <a:rPr lang="hu-HU" sz="3600" b="1" dirty="0"/>
              <a:t> Data-Oriented Batch </a:t>
            </a:r>
            <a:r>
              <a:rPr lang="hu-HU" sz="3600" b="1" dirty="0" err="1"/>
              <a:t>Gpu</a:t>
            </a:r>
            <a:r>
              <a:rPr lang="hu-HU" sz="3600" b="1" dirty="0"/>
              <a:t> </a:t>
            </a:r>
            <a:r>
              <a:rPr lang="hu-HU" sz="3600" b="1" dirty="0" err="1"/>
              <a:t>Layout</a:t>
            </a:r>
            <a:endParaRPr lang="hu-HU" sz="3600" b="1" dirty="0"/>
          </a:p>
        </p:txBody>
      </p:sp>
      <p:pic>
        <p:nvPicPr>
          <p:cNvPr id="7" name="Kép 6" descr="A képen szöveg, képernyőkép, Betűtípus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265C5A0-4B1B-9CF5-AD94-ABD3CFA87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6" y="1510355"/>
            <a:ext cx="5310621" cy="2389213"/>
          </a:xfrm>
          <a:prstGeom prst="rect">
            <a:avLst/>
          </a:prstGeom>
        </p:spPr>
      </p:pic>
      <p:pic>
        <p:nvPicPr>
          <p:cNvPr id="9" name="Kép 8" descr="A képen szöveg, Betűtípus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A1B1B6A-A09B-CA11-872C-8E005650A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96" y="4086363"/>
            <a:ext cx="5310620" cy="1639933"/>
          </a:xfrm>
          <a:prstGeom prst="rect">
            <a:avLst/>
          </a:prstGeom>
        </p:spPr>
      </p:pic>
      <p:pic>
        <p:nvPicPr>
          <p:cNvPr id="11" name="Kép 10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5FB10B7-21C0-801B-A59B-B06A7EADB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945" y="1501792"/>
            <a:ext cx="6547158" cy="2389213"/>
          </a:xfrm>
          <a:prstGeom prst="rect">
            <a:avLst/>
          </a:prstGeom>
        </p:spPr>
      </p:pic>
      <p:pic>
        <p:nvPicPr>
          <p:cNvPr id="13" name="Kép 12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1BB4C33-FAD6-495B-52F0-329F1FC69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7945" y="4086364"/>
            <a:ext cx="6547158" cy="255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44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18</Words>
  <Application>Microsoft Office PowerPoint</Application>
  <PresentationFormat>Szélesvásznú</PresentationFormat>
  <Paragraphs>4</Paragraphs>
  <Slides>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5" baseType="lpstr">
      <vt:lpstr>Office-téma</vt:lpstr>
      <vt:lpstr>Mesh/Model Data-Oriented Handling, Pipeline</vt:lpstr>
      <vt:lpstr>Mesh Handling Layers</vt:lpstr>
      <vt:lpstr>Mesh Processor Pipeline</vt:lpstr>
      <vt:lpstr>Mesh Data-Oriented Batch Gpu 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Tamás Péter</dc:creator>
  <cp:lastModifiedBy>Tamás Péter</cp:lastModifiedBy>
  <cp:revision>3</cp:revision>
  <dcterms:created xsi:type="dcterms:W3CDTF">2026-02-24T06:30:32Z</dcterms:created>
  <dcterms:modified xsi:type="dcterms:W3CDTF">2026-02-25T15:53:07Z</dcterms:modified>
</cp:coreProperties>
</file>