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7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09:36.361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492 59 1665,'-1'-3'15741,"-8"-9"-15558,-17 2-170,12 4-17,-1 0-1,-1 1 1,1 1 0,-1 1-1,-19-3 1,-88 3-108,120 3 109,-1 1 1,1 0-1,0 1 1,-1-1-1,1 1 0,0-1 1,0 1-1,0 0 1,0 0-1,0 0 0,0 1 1,1-1-1,-1 1 0,1-1 1,-1 1-1,1 0 1,0 0-1,0 0 0,1 0 1,-1 0-1,0 0 1,-1 6-1,-4 8-2,0 0 0,2 0 0,-5 18 0,6-8-2,1 1 1,1 0-1,3 52 0,0-22 10,2-25 14,1 0 0,2-1 0,1 1 0,1-2 0,15 38 0,16 63 44,-30-91-31,-3 0 1,-1 1 0,0 46-1,-5-72-18,0 0-1,-1 0 1,0 0-1,-1-1 0,-1 1 1,-1-1-1,0 1 0,-1-1 1,-1 0-1,0-1 1,-1 1-1,0-1 0,-1-1 1,-13 18-1,9-15-3,4-5 18,0 0 1,-1 0-1,-12 10 0,18-19-32,0 1 0,0-1 0,0 0 0,-1 1 0,1-1-1,-1-1 1,0 1 0,0-1 0,1 1 0,-1-1 0,0 0 0,0 0 0,0-1 0,-8 1-1,9-1-5,-31 3-357,27 3 163,18 8 116,5-3 115,0 2 1,-1-1-1,17 20 0,-27-26-15,0 1 0,0-1 0,-1 1-1,0 0 1,0 0 0,-1 0 0,0 0-1,0 1 1,-1-1 0,1 1 0,0 8 0,4 34 98,1 80 0,-8 435-519,0-561 403,1 1 1,-1-1 0,1 0-1,1 1 1,-1-1 0,0 0-1,1 0 1,0 0 0,0 0-1,0-1 1,0 1-1,1 0 1,-1-1 0,1 0-1,0 1 1,0-1 0,0 0-1,1 0 1,-1-1-1,1 1 1,-1-1 0,1 0-1,0 0 1,0 0 0,6 2-1,2 1-44,0-1-1,1 0 0,0-1 0,0 0 1,0-1-1,0 0 0,15-1 0,60-2-3044,-60-7-1620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09:50.443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442 185 1953,'0'0'9271,"8"-8"-7855,25-24-10,-31 29-1250,-1 0-1,1 1 1,-1-1-1,0 0 1,0 0-1,0 0 0,0 0 1,-1 0-1,1 0 1,-1-1-1,1 1 1,-1 0-1,0 0 0,-1 0 1,1 0-1,0 0 1,-1-1-1,-1-4 1,1 3 145,0 1-249,-1 0-1,1 0 0,-1 1 1,0-1-1,1 1 0,-2-1 1,1 1-1,0 0 0,-1 0 1,1 0-1,-1 0 0,0 0 0,0 0 1,0 1-1,0 0 0,-1-1 1,1 1-1,-1 0 0,1 1 1,-1-1-1,1 1 0,-1-1 1,0 1-1,0 0 0,-5 0 1,-12-3-4,1 1 0,-1 1 0,-28 1 0,44 1-35,-7 1 30,-1 1 1,1-1 0,0 2-1,0 0 1,0 0 0,0 1-1,0 1 1,1 0 0,0 0 0,0 1-1,0 1 1,1 0 0,-1 0-1,2 1 1,-1 0 0,-15 18-1,18-18 8,0 0 0,1 0 0,0 1 0,0 0 0,1 0 0,0 0 0,1 1-1,0-1 1,0 1 0,1 0 0,0 0 0,1 0 0,0 1 0,0-1 0,1 1 0,1-1 0,0 1-1,0-1 1,1 1 0,3 14 0,-2-18-49,1 0-1,0-1 0,0 1 1,1-1-1,0 0 1,0 0-1,0 0 0,0-1 1,9 8-1,54 47-2,-40-39 4,29 27 34,-2 3 1,53 64-1,-90-95-17,-1 1 0,0 1-1,-2 0 1,-1 0 0,0 2 0,-2 0-1,-1 0 1,-1 1 0,10 40 0,-18-60-3,0 1 1,0-1 0,0 1 0,-1-1-1,0 1 1,0-1 0,0 1-1,-1-1 1,0 1 0,0-1 0,0 1-1,-1-1 1,1 0 0,-1 0 0,-1 1-1,1-1 1,-6 8 0,3-8-5,0 0 0,-1 0 0,1-1 1,-1 1-1,0-1 0,0-1 0,-1 1 1,1-1-1,-1 0 0,0-1 0,0 1 0,1-1 1,-11 1-1,-11 3-29,1-2 0,-1-1 1,0-1-1,-34-2 0,45-1-95,0 0-1,0-2 0,0 0 0,0 0 0,1-2 0,-1 0 0,-30-14 0,42 16-69,-1 0-1,1 0 1,0-1 0,1 1-1,-1-1 1,1 0 0,-1-1 0,1 1-1,-4-6 1,6 6-436,-1 0 0,1 0 1,0 0-1,1 0 0,-1-1 0,1 1 1,-2-9-1,2-10-6085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09:50.928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1 1 7363,'0'0'2674,"0"193"-978,0-85-287,0 4-160,0 18-129,8-4-127,0 4-209,0-8-96,8-24-352,-7-21-320,-1-19-16,0-22-736,-8-9-833,0-9-1152,-8-9-2545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09:51.193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0 1 6435,'0'0'11173,"115"81"-10533,-50-81-400,9 0-127,-9 0-113,-8 0-161,0 0-1775,-16 0-2386,-8 0-5235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09:51.672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332 298 2209,'0'0'6971,"13"-27"-5624,42-86 22,-53 109-1254,-1 1 0,1-1 0,0 1 0,-1-1 0,0 0 0,0 0 0,0 0 0,0 0 0,-1 0 0,1 0 1,-1 0-1,0 0 0,0 0 0,0 1 0,-1-1 0,0 0 0,1 0 0,-2 0 0,1 0 0,0 0 0,-1 1 0,1-1 0,-1 0 0,0 1 0,0 0 0,0-1 0,-1 1 0,1 0 0,-1 0 0,0 0 0,0 1 0,-4-4 0,-2 1 62,1 0 0,0 1 1,-1 0-1,0 1 0,0 0 0,0 0 0,-1 1 0,1 0 0,0 1 0,-12-1 0,8 1 33,1 1 0,-1 0-1,1 1 1,-1 0 0,1 1 0,-15 4-1,20-4-111,0 1 0,0 0 1,0 1-1,1-1 0,-1 1 0,1 1 0,0-1 0,0 1 0,1 0 0,-1 0 0,1 1 0,-5 6 0,0 4 4,0 0 1,1 0-1,1 1 1,0 0-1,1 0 1,1 1-1,1 0 0,1 0 1,0 0-1,1 0 1,1 1-1,1 0 1,0-1-1,2 1 1,0-1-1,6 31 1,-5-43-84,0 0 1,0 0 0,1-1-1,-1 1 1,2-1-1,-1 0 1,0 0-1,1 0 1,0 0 0,0-1-1,1 1 1,-1-1-1,1 0 1,0 0 0,0-1-1,0 1 1,0-1-1,1 0 1,-1-1-1,1 1 1,0-1 0,0 0-1,0-1 1,0 0-1,6 1 1,2 1-23,-1-1 1,0-1-1,1 0 0,-1-1 1,1-1-1,-1 0 1,1 0-1,-1-2 0,0 1 1,21-9-1,-20 5 2,-1-1 0,-1-1 1,0 0-1,0-1 0,0 0 0,-1-1 0,-1 0 0,1-1 1,-2 0-1,0 0 0,0-1 0,10-19 0,-9 13-420,-1 0-1,0 0 0,8-29 0,-13 33-821,0-1 0,-1 1 0,-1-1 0,1-26 0,-3-3-8455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09:52.281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23 154 5923,'0'0'7182,"-4"-14"-5894,3 11-1163,-12-35 543,8 31-257,5 27 197,29 141 1132,-9-62-1215,-10-44-303,-2-16-93,-2 0-1,1 51 1,-7-87-212,-1-28-121,0-1-1,1 1 1,2-1-1,0 1 1,2-1-1,1 1 1,1 0-1,1 1 1,1-1-1,22-44 1,-14 37 228,2 1 0,0 1 0,2 1 0,2 0 0,0 2 0,2 0 0,32-27 0,-35 40-253,-10 11-1289,-6 11-4301,-5 33-1088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09:52.840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329 190 4578,'0'0'939,"-16"-27"-200,-53-83 83,67 106-673,0 1 0,-1-1 0,1 1 0,0 0 0,-1-1 0,0 1-1,0 0 1,0 1 0,0-1 0,0 0 0,0 1 0,-1 0 0,1 0 0,-1 0 0,0 0 0,0 1 0,1-1 0,-1 1 0,0 0 0,0 0 0,0 0 0,0 1-1,-1-1 1,1 1 0,0 0 0,-7 1 0,-2-1 661,10 1-616,-1-1 0,0 1-1,1-1 1,-1 1 0,1 0-1,-1 1 1,1-1 0,0 0-1,-1 1 1,1 0 0,0 0-1,0 0 1,0 0 0,0 0-1,1 1 1,-1-1 0,1 1-1,-1 0 1,1 0 0,0 0-1,-3 6 1,-4 6 220,1 2 1,1-1-1,-7 21 1,8-19-136,1 3 95,0 0 0,1 0-1,1 1 1,1-1 0,1 1 0,3 30 0,-2-9 56,0-40-410,0 1 0,0 0-1,1-1 1,-1 1 0,1 0 0,0-1 0,-1 1 0,2-1 0,-1 1 0,0-1 0,1 1 0,-1-1-1,1 0 1,0 0 0,0 0 0,0 0 0,1 0 0,-1 0 0,1-1 0,0 1 0,-1-1 0,1 0-1,0 1 1,0-1 0,4 1 0,2 1-39,0-1 0,1 0 0,-1 0 0,1-1 0,0 0 0,0-1 0,0 0 0,15-1 1,-19 0-7,-1-1 0,1 0 0,-1 0 0,1 0 0,-1 0 0,0-1 0,1 0 0,-1 0 0,0 0 0,0-1 0,0 0 0,0 0 1,6-5-1,-2 0-39,0 0 1,-1-1 0,0 0-1,-1 0 1,0-1 0,7-11-1,-2-1-239,0 0 0,-2-1-1,-1-1 1,-1 0 0,9-39 0,-13 35-702,-1 0 0,-1-45 0,-2 72 1006,0-1 1,-1 1-1,1 0 0,0-1 0,-1 1 1,1 0-1,-1 0 0,0-1 1,1 1-1,-1 0 0,0 0 1,0 0-1,0 0 0,0 0 1,0 0-1,0 0 0,0 0 1,0 0-1,0 1 0,0-1 0,0 0 1,0 1-1,-1-1 0,1 1 1,0-1-1,-1 1 0,1-1 1,0 1-1,0 0 0,-1 0 1,1 0-1,-1 0 0,1 0 0,0 0 1,-1 0-1,1 0 0,0 0 1,-1 1-1,1-1 0,0 0 1,0 1-1,-1 0 0,1-1 1,0 1-1,0-1 0,0 1 0,-1 0 1,1 0-1,0 0 0,0 0 1,0 0-1,1 0 0,-1 0 1,-1 1-1,-2 9 180,0-1-1,1 1 1,0 0 0,1 0 0,0 0-1,1 0 1,0 0 0,1 0-1,0 0 1,1 0 0,0 1 0,1-1-1,0 0 1,0-1 0,1 1-1,1 0 1,0-1 0,0 0 0,1 1-1,12 17 1,-9-16-144,1 0 0,0 0 1,1-1-1,0 0 0,0-1 1,1 0-1,1 0 0,0-2 0,0 1 1,1-1-1,-1-1 0,2 0 0,-1-1 1,1-1-1,22 7 0,-19-8-452,1-1-1,0 0 0,-1-1 1,1-1-1,0-1 0,0 0 1,0-1-1,0-1 0,21-5 1,-34 5-230,-1-1 1,1 1-1,-1-1 1,1 0-1,-1 0 1,6-5-1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09:53.835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329 329 6883,'0'0'4866,"4"-28"-3670,8-90 39,-12 115-1167,0 0 1,0 0-1,0 1 1,0-1-1,-1 0 0,1 1 1,-1-1-1,0 0 1,0 1-1,0-1 0,0 1 1,0-1-1,0 1 1,-1-1-1,1 1 1,-1 0-1,1 0 0,-1 0 1,0 0-1,0 0 1,0 0-1,0 0 1,0 1-1,-1-1 0,1 1 1,0-1-1,-1 1 1,-2-1-1,-3 0 189,0 0 0,0 0 0,0 1 0,0 0 0,0 0 0,-13 1-1,15 0-26,-2 1-137,-1 0 1,0 1-1,1 0 0,-1 0 0,1 1 0,0 0 0,0 1 1,0 0-1,1 0 0,-1 0 0,1 1 0,0 0 0,0 0 0,0 1 1,1 0-1,0 0 0,0 1 0,1 0 0,-1 0 0,-7 13 1,4-4-39,0 0 0,1 1 1,0-1-1,1 1 1,1 1-1,1-1 1,0 1-1,2 0 0,-3 22 1,5-26 53,0 1 0,1-1 0,0 1 0,2 0 0,-1-1 0,5 17 0,-4-26-89,0 1 1,1 0-1,0-1 0,-1 1 0,2-1 1,-1 0-1,0 0 0,1 0 1,0-1-1,0 1 0,1-1 1,-1 0-1,1 0 0,0 0 0,0-1 1,0 0-1,8 4 0,3-1-39,-1 0 0,1-2 0,0 1 1,0-2-1,0 0 0,1-1 0,-1-1 0,1-1 0,30-2 0,-39 1-17,-1 0-1,1-1 1,-1 1 0,0-2-1,0 1 1,0-1 0,0 0-1,0 0 1,-1-1 0,1 0 0,-1 0-1,0 0 1,0-1 0,0 0-1,-1 0 1,0-1 0,0 1-1,0-1 1,-1 0 0,1-1-1,-1 1 1,-1-1 0,0 1 0,0-1-1,0 0 1,2-11 0,3-10-480,-1-1 0,-1 0 1,-2-1-1,-1 1 1,-2-43-1,0 68 459,-1 0 0,-1 0 0,1 0-1,0 0 1,-1 1 0,0-1 0,0 0 0,0 0 0,0 1 0,-1-1-1,1 1 1,-1-1 0,0 1 0,0-1 0,0 1 0,0 0 0,-1 0-1,0 0 1,1 1 0,-1-1 0,0 0 0,0 1 0,0 0-1,0 0 1,-1 0 0,1 0 0,-1 0 0,1 1 0,-1-1 0,0 1-1,1 0 1,-1 0 0,0 0 0,0 1 0,0 0 0,0-1 0,-6 2-1,8-1 75,1 0 0,-1 0 0,1 0 0,-1 1 0,1-1 0,-1 1-1,1-1 1,0 1 0,-1-1 0,1 1 0,0 0 0,0 0-1,-1 0 1,1 0 0,0 0 0,0 0 0,0 0 0,0 0 0,0 0-1,0 0 1,0 0 0,1 1 0,-1-1 0,0 0 0,1 1 0,-1-1-1,1 0 1,-1 1 0,1-1 0,-1 1 0,1-1 0,0 3 0,-2 58 264,3-43-172,-2-3 64,0 0-1,2 1 0,0-1 0,1 0 0,0 0 0,2 0 0,0-1 0,0 1 0,14 28 0,95 137 551,-84-140-680,-1 0 0,-3 2 1,-1 1-1,24 62 0,-43-91-42,-1 0 0,-1 1 0,0-1 0,2 26 0,-5-36-6,0 1 1,0-1-1,0 0 1,0 1-1,-1-1 1,0 0-1,0 0 0,-1 0 1,1 0-1,-1 0 1,0 0-1,-1 0 1,1 0-1,-1-1 1,0 1-1,0-1 1,-6 7-1,-1-3-8,-1 0 0,-1 0 0,1-1 0,-1-1 0,-1 0 0,1 0 0,-1-1 0,0-1 0,0 0 0,-21 3 0,1-2 20,0-1 0,0-2 0,-41-2 0,70 0-5,0 0 0,-1 0 0,1-1 0,0 0 0,0 0 0,-1 0 0,1 0 0,0-1 0,0 1 0,0-1 0,1 0 0,-1-1-1,0 1 1,1-1 0,-1 1 0,1-1 0,0 0 0,0 0 0,0 0 0,0-1 0,0 1 0,1-1 0,0 1 0,-1-1 0,2 0 0,-1 0 0,0 0 0,1 0 0,-1 0-1,1-1 1,-1-7 0,1 2 23,0 0-1,1 0 1,0 0-1,0 0 1,1 0 0,1 0-1,0 0 1,0 0-1,1 1 1,0-1-1,0 1 1,1-1-1,6-10 1,10-8 46,0 1 0,2 1 0,0 1 0,30-24 0,-19 16-23,28-26 8,-10 11-57,-2-2-1,-1-3 1,44-66-1,-68 82-146,-2-1 1,22-51-1,-36 70 90,-1 0 1,-1-1 0,0 1 0,-2-2-1,0 1 1,-1 0 0,0-22 0,-2 16 63,0 16-34,-1 0 0,0 0-1,0 0 1,-1 0 0,-2-10 0,2 18 38,1 0 1,-1 0 0,0 0-1,1 1 1,-1-1-1,0 0 1,0 0 0,0 1-1,0-1 1,0 1-1,-1-1 1,1 1 0,0-1-1,-1 1 1,1 0-1,-1 0 1,1 0-1,-1 0 1,1 0 0,-1 0-1,0 0 1,0 0-1,1 1 1,-1-1 0,0 1-1,0-1 1,0 1-1,0 0 1,0-1 0,0 1-1,-2 1 1,-2-1 24,5-1 13,-1 1 0,0-1 1,0 1-1,0 0 0,0 0 1,1 0-1,-1 0 0,0 1 1,0-1-1,0 0 0,0 1 1,1-1-1,-1 1 0,0 0 1,1-1-1,-1 1 0,0 0 1,1 0-1,-1 0 0,1 0 0,-1 0 1,1 1-1,0-1 0,-1 0 1,1 1-1,0-1 0,0 1 1,0-1-1,0 1 0,0-1 1,0 1-1,1 0 0,-1-1 1,0 4-1,-6 14 191,2 0 0,0 0 0,1 1 0,1 0 1,0 30-1,2 0 239,7 52-1,-5-90-376,1 1 0,1-1 1,0 0-1,1 0 0,0 0 0,1 0 0,0 0 0,1-1 0,0 0 1,9 12-1,-10-16-84,1 0 1,0 0 0,1 0-1,-1-1 1,1 0-1,0 0 1,1 0 0,-1-1-1,1-1 1,0 1-1,0-1 1,1 0 0,-1-1-1,18 4 1,-16-4-97,1-2 0,-1 1 0,1-1 0,0-1-1,0 0 1,-1-1 0,17-2 0,-22 2-131,1-1 1,-1 0-1,1 0 0,-1 0 0,0 0 1,0-1-1,0 0 0,0 0 1,-1 0-1,1 0 0,-1-1 0,0 0 1,0 0-1,0 0 0,5-7 0,26-51-6185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42.984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13 5 6995,'0'0'11040,"-13"-4"-3599,768 8-7591,-754-4-981,-13-3-4253,-17 2-2238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43.510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0 10 10069,'0'0'8043,"0"-1"-7986,0 1 0,0 0-1,0-1 1,0 1 0,0-1-1,1 1 1,-1 0 0,0-1-1,0 1 1,0-1 0,0 1-1,1 0 1,-1-1 0,0 1-1,0 0 1,1-1 0,-1 1-1,0 0 1,1 0 0,-1-1-1,0 1 1,1 0 0,-1 0-1,0 0 1,1-1 0,-1 1-1,1 0 1,-1 0 0,0 0 0,1 0-1,-1 0 1,1 0 0,-1 0-1,1 0 1,-1 0 0,1 0-1,6 0 110,0 1 0,0 0 0,1 1 0,-1-1 0,0 1 0,-1 1 0,1-1 0,12 7 0,54 38 163,-26-16-274,-39-26-56,10 5-56,0 1 1,-1 1 0,22 20-1,-35-28 45,1 0 1,-1 1-1,-1 0 0,1-1 0,-1 1 0,1 1 0,-2-1 0,1 0 0,0 1 0,-1-1 0,0 1 0,-1 0 1,1-1-1,-1 1 0,0 0 0,0 11 0,0-1 51,-1-13-1,1 1 1,-1-1-1,0 1 0,1-1 0,-2 1 0,1-1 1,0 1-1,-1-1 0,1 0 0,-1 1 0,0-1 1,0 0-1,-1 1 0,1-1 0,0 0 0,-1 0 1,0 0-1,0 0 0,0 0 0,0-1 0,0 1 0,-6 4 1,-8 3 106,-1-1-1,0-1 1,-1 0 0,0-1 0,-19 4 0,21-7-200,-1 1 1,1 1 0,1 1-1,-1 0 1,1 1-1,-24 16 1,38-23-175,0 1-1,0-1 1,0 0 0,0 0-1,0 1 1,0-1 0,1 0-1,-1 1 1,0-1 0,1 1 0,-1-1-1,1 1 1,0-1 0,-1 1-1,1-1 1,0 1 0,0-1-1,0 1 1,0 1 0,0 11-6644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44.131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28 54 6403,'0'0'10311,"-7"0"-8795,-14 0-299,28 0 198,51 0-29,-44 0-1241,81 1 335,1-5 0,102-16-1,-173 15-537,18-4-717,0 2 0,1 2 0,60 1-1,-103 4 571,1 0 0,-1 0-1,1 0 1,-1 0 0,1 1-1,-1-1 1,1 1-1,-1-1 1,1 1 0,-1-1-1,0 1 1,1 0-1,-1 0 1,0 0 0,1 0-1,-1 0 1,0 0 0,0 0-1,0 0 1,0 0-1,0 0 1,0 1 0,0-1-1,-1 0 1,1 1-1,0-1 1,-1 0 0,1 1-1,-1-1 1,1 1 0,-1-1-1,0 1 1,0-1-1,1 1 1,-1-1 0,0 1-1,0-1 1,-1 1-1,1 1 1,0 0-175,2 41-7824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09:38.907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0 166 6435,'0'0'4266,"3"-25"-3620,-1-5-434,-2 14-21,1 0-1,1 0 1,1 0 0,9-30-1,-13 62 5945,2 32-5148,1 9-873,-15 389 1393,1 14-968,19-471-1521,-3-26 715,-1-50 0,-2 18 257,1-43-193,7-80-474,45-234 52,-51 404 745,-3 40 313,-1 16-273,-5 89-26,2-65-64,5 84 0,0-125-42,1-1 0,1 1 0,0-1 0,2 0 0,-1 0 0,2 0 0,0 0 0,1-1 0,14 23 1,-18-33-35,1 1 0,1 0 1,-1-1-1,1 0 0,0 0 1,0 0-1,0-1 0,0 0 1,1 0-1,0 0 0,0-1 1,0 0-1,0 0 0,0 0 1,1-1-1,0 0 0,-1 0 1,1 0-1,0-1 0,0 0 1,-1-1-1,1 1 0,0-1 1,10-1-1,-11 0 5,0 0 0,0-1 0,0 1 0,0-1-1,0 0 1,0 0 0,-1-1 0,1 0 0,-1 0 0,0 0 0,1 0 0,-2-1-1,1 0 1,0 0 0,-1 0 0,0-1 0,0 0 0,4-5 0,6-8 46,-2 0 0,0-2 1,17-36-1,42-139-239,-1 2-2320,-70 193 2486,0-1 0,0 1-1,0-1 1,0 1-1,1-1 1,-1 1 0,0-1-1,0 1 1,1-1-1,-1 1 1,0-1 0,1 1-1,-1 0 1,0-1 0,1 1-1,-1 0 1,1-1-1,-1 1 1,1 0 0,-1 0-1,1-1 1,-1 1-1,1 0 1,-1 0 0,1 0-1,0-1 1,0 2 18,-1-1 0,1 1 0,-1-1 0,1 1 0,-1 0 1,1-1-1,-1 1 0,0 0 0,1-1 0,-1 1 0,0 0 0,1-1 0,-1 1 0,0 0 0,0 0 1,0-1-1,0 1 0,0 0 0,0 0 0,0-1 0,0 1 0,0 0 0,0 0 0,0 0 0,8 493 1987,10-56 617,-11-416-2504,-2-22-322,-1-18-550,11-123-3369,-7 52-211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44.487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25 0 10325,'0'0'7907,"0"193"-6850,0-103-1,8 0-447,1 4-145,-1-13-256,-8-13-192,0-24-32,0-21-688,0-14-881,-17-14-6899,-15-31-880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44.707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1 41 10741,'0'0'10357,"163"0"-9349,-89 0-592,-17 0-320,8 0-96,-8-14-416,-7-4-992,-10 9-2834,-7 9-4642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45.110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75 0 7571,'0'0'8893,"0"10"-8034,-2 14-244,-1 0 0,-1-1 0,-1 1 0,-15 40 0,11-39-156,1 1 1,1 1-1,1-1 1,2 1-1,-1 27 1,4-34-274,1-12-155,-1 0 1,1 0-1,1-1 1,0 1-1,2 11 1,-2-17-38,-1 0 1,1-1-1,0 1 1,0 0-1,0 0 1,0 0-1,0-1 1,0 1-1,0-1 1,1 1-1,-1-1 1,1 1-1,-1-1 1,1 0-1,-1 0 1,1 0-1,0 0 1,0 0-1,-1 0 1,1 0-1,0 0 1,0-1-1,0 1 1,0-1-1,3 1 1,5 1-293,0-1 1,1 0-1,-1-1 1,0 0-1,0 0 1,0-1-1,1-1 1,-1 0-1,0 0 1,-1-1 0,1 0-1,0-1 1,-1 0-1,0 0 1,0-1-1,0 0 1,0-1-1,-1 1 1,14-14-1,15-30-4733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45.265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1 0 8676,'0'0'2625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45.607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1 1 12342,'0'0'7507,"123"139"-6995,-91-99-79,1 1-17,-9-1 224,-7 5-400,-1 0-144,0-4-96,-7-10-624,-1-4-1345,-8-5-2721,0-4-2529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45.808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1 400 10853,'0'0'3233,"139"-216"-1200,-82 140-848,-16 17-1185,-9 24-848,-7 21-2034,-17 14-5506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46.818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217 14 3265,'0'0'3613,"-22"-3"-2976,15 3-424,-78-8 201,14 5 2921,69 3-3112,0 1-1,0-1 1,1 1-1,-1 0 1,0 0 0,0 0-1,1-1 1,-1 1-1,0 1 1,1-1-1,-1 0 1,1 0-1,-1 1 1,1-1 0,-5 8 6248,95-9-5164,176 0 902,-85 0-6581,-187 9-6343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47.299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1 23 11109,'0'0'7441,"0"-3"-6724,0 2-689,0 0 0,0 0 0,0 1-1,0-1 1,0 0 0,1 0 0,-1 0-1,0 1 1,0-1 0,1 0 0,-1 0-1,0 1 1,1-1 0,-1 0 0,1 1-1,-1-1 1,1 0 0,-1 1-1,1-1 1,0 1 0,-1-1 0,1 1-1,0-1 1,-1 1 0,1 0 0,0-1-1,-1 1 1,1 0 0,0-1 0,0 1-1,-1 0 1,1 0 0,1 0 0,39 3 503,-23 2-360,-1 0 0,29 14 0,-42-16-148,18 7-23,0 1-1,-2 1 1,1 0 0,20 18 0,-36-25-7,0 0-1,0 0 1,0 1 0,-1-1 0,0 1 0,0 0 0,0 0-1,-1 0 1,1 1 0,-2-1 0,1 1 0,-1 0-1,0 0 1,0 0 0,-1 0 0,0 0 0,0 0 0,0 9-1,-1-3 72,0-1 0,-1 1 0,-1-1 0,0 1-1,0-1 1,-1 0 0,-1 0 0,-9 23-1,10-31-47,1 0 0,-1 1 0,0-1 0,0 0-1,0 0 1,-1 0 0,0-1 0,1 1-1,-1-1 1,0 0 0,-1 0 0,1-1 0,0 1-1,-1-1 1,0 0 0,1 0 0,-1 0-1,0-1 1,0 1 0,0-1 0,0 0-1,0-1 1,0 1 0,-8-1 0,4-1-228,-15 0 90,15 3-3589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48.154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591 367 4386,'0'0'11194,"7"-32"-9491,21-101-140,-27 127-1470,1 0 0,-1 0-1,-1-1 1,1 1 0,-1 0 0,0-1-1,0 1 1,0-1 0,-1 1 0,0 0 0,-1 0-1,1 0 1,-1-1 0,-1 2 0,1-1-1,-1 0 1,0 0 0,0 1 0,0-1 0,-1 1-1,0 0 1,0 0 0,0 1 0,-1-1-1,1 1 1,-1 0 0,0 0 0,0 0 0,-1 1-1,1-1 1,-1 2 0,0-1 0,-6-2-1,-6-1 14,0 2 0,0 0 0,-1 1 0,1 0 0,-1 2 0,0 0 0,1 1 1,-37 5-1,44-2-77,0 0 1,0 0 0,0 1 0,0 1 0,1 0-1,0 1 1,0-1 0,0 2 0,1-1 0,0 2-1,0-1 1,1 1 0,0 0 0,0 1 0,1 0-1,-9 14 1,-4 8 52,1 0 1,2 1-1,1 1 0,-11 34 0,12-25 74,1 1-1,-9 55 1,19-74-90,1 1 0,2-1 1,0 1-1,1-1 0,6 44 1,-4-61-63,0 1 1,0 0 0,0-1 0,1 0-1,0 1 1,0-1 0,1 0 0,0-1-1,1 1 1,-1-1 0,1 0 0,0 0 0,0 0-1,1 0 1,0-1 0,0 0 0,0 0-1,1-1 1,0 0 0,-1 0 0,1-1-1,1 1 1,-1-1 0,0-1 0,1 0-1,8 2 1,-3-1-15,0-1 1,0-1-1,0 0 0,0-1 1,1 0-1,-1-1 0,0 0 1,0-1-1,0-1 0,0 0 0,0-1 1,-1 0-1,1-1 0,-1 0 1,13-8-1,-2-2-73,-2-1 0,0 0 0,0-2 0,-2 0 0,0-2 0,-1 0 0,26-39 0,-32 41-261,0-1 0,-2 0 0,0 0 0,-1-1 0,-1 0 0,-1-1 0,-1 0 1,-1 0-1,-1 0 0,2-23 0,-5 36-187,-1 1 0,0-1 1,0 1-1,0 0 1,-1-1-1,-1 1 1,-1-8-1,1 10-259,-1 0 0,0 1-1,0-1 1,0 1 0,0-1 0,-1 1 0,-7-7 0,9 9 361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48.852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6 1 8516,'0'0'8326,"-1"35"-7160,-1-5-859,0 11 149,1 0 0,2 0 1,12 72-1,29 99 1051,13 73-736,-52-268-747,-3-12-705,-2-14-84,-1-2 531,-8-34-403,0 6 275,3-1 1,-7-57 0,12 47 168,1 0 1,3 1 0,9-61 0,-8 94 156,2 1 0,0 0 0,0 0 0,2 0 1,0 1-1,9-17 0,-10 23-64,0 1 0,0-1 0,1 1 0,0 0 0,0 1 0,1-1 0,0 1 0,0 0 0,0 1 0,1 0 0,13-7 0,-12 8-204,0 1 0,1 0 0,0 0 1,-1 1-1,1 0 0,18 0 0,-25 1 230,0 1-1,0-1 1,0 1 0,0 0-1,0 0 1,0 1 0,0-1-1,0 1 1,0-1 0,0 1-1,0 0 1,0 0 0,0 0-1,0 1 1,-1-1 0,1 0-1,0 1 1,-1 0 0,1 0-1,-1 0 1,0 0 0,0 0-1,4 4 1,-3 2 155,-1 0-1,0-1 1,0 1 0,0 0-1,-1 0 1,0 0-1,-1 0 1,0 0 0,0 0-1,-1 0 1,0 0 0,0 0-1,-1-1 1,0 1 0,0 0-1,-1-1 1,0 1 0,0-1-1,-1 0 1,1 0 0,-2 0-1,1 0 1,-1-1 0,0 0-1,-6 6 1,-12 7 408,0-1 0,-1 0 0,0-2-1,-1-2 1,-1 0 0,-1-1 0,-40 13 0,66-25-524,-1-1 0,1 1 0,-1-1 0,0 1 0,1-1 0,-1 0 0,0 0 0,1 0 0,-1 0 0,0 0 0,1 0 0,-1 0 0,0 0 0,1-1-1,-1 1 1,1 0 0,-3-2 0,3 1-232,0 0 1,1-1-1,-1 1 0,0-1 0,1 1 0,-1-1 0,1 1 0,0-1 0,-1 1 0,1-1 1,0 1-1,0-1 0,0 1 0,0-1 0,1-2 0,-1-26-4514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09:40.130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418 117 6131,'0'0'6253,"2"-6"-4852,-1 1-1141,0 0 0,0 1 0,-1-1 0,1 0 0,-1 1 0,-1-9-1,1 11-206,0 0-1,-1 1 0,1-1 0,-1 0 0,0 1 0,1-1 0,-1 1 0,0-1 1,0 1-1,0-1 0,0 1 0,0 0 0,-1-1 0,1 1 0,0 0 0,-1 0 1,1 0-1,0 0 0,-1 0 0,1 0 0,-1 0 0,0 0 0,1 1 1,-1-1-1,-2 0 0,-7-2 55,-1-1 0,0 2 0,0 0 0,0 0 0,-1 1 0,1 0 0,0 1 0,0 1 0,-1 0 1,1 1-1,0 0 0,0 0 0,0 2 0,1-1 0,-1 1 0,1 1 0,0 0 0,0 1 0,0 0 0,1 1 0,-12 9 1,9-5 5,1 1 0,0 1 0,0 0 1,2 0-1,-1 1 0,2 1 0,-9 17 1,13-23-55,1 1 1,0 0-1,1 0 1,0 0 0,1 1-1,0-1 1,0 0-1,1 1 1,0 0 0,1-1-1,1 1 1,2 20-1,-2-26-55,1 0 0,0 0 0,-1 0 0,1 0-1,1 0 1,-1-1 0,1 1 0,0-1 0,0 1 0,0-1-1,1 0 1,-1 0 0,1-1 0,0 1 0,0-1 0,0 1-1,1-1 1,-1-1 0,1 1 0,0-1 0,0 0-1,-1 0 1,1 0 0,7 1 0,3 1-33,0-1 1,1-1-1,-1 0 0,1-1 1,-1-1-1,1 0 1,19-3-1,-28 2-25,0-1 0,0 0 1,1 0-1,-2 0 0,1-1 0,0 0 0,0 0 1,-1 0-1,0-1 0,1 0 0,-1-1 1,-1 1-1,9-9 0,-5 3-105,0-1 1,-1 1-1,0-2 0,-1 1 0,0-1 1,9-23-1,-3-2-528,-2-2-1,-1 1 1,-2-1-1,4-41 1,-12 54 559,-7 47 603,1 17-171,2 0 1,2 1 0,1 0-1,8 68 1,-5-93-176,0 0-1,1 1 1,1-1-1,0-1 1,1 1 0,0-1-1,1 1 1,1-1 0,15 23-1,-16-28-103,0-1-1,0 0 1,1 0 0,-1-1-1,1 1 1,1-2 0,-1 1-1,1-1 1,0 0-1,0 0 1,1-1 0,-1-1-1,1 1 1,0-1 0,0-1-1,13 3 1,-11-3-25,0 0 0,0-1 0,0 0 0,0-1 0,0-1 0,0 1 0,-1-2 0,1 1 0,0-2 0,-1 1 0,1-1 0,-1-1 0,0 0 0,0-1 0,0 0 0,0 0 0,-1-1 0,0 0 0,0 0 0,-1-1 0,13-13 0,-5 4-66,-1-1 1,-1-1 0,0 0 0,-1-1-1,-1-1 1,-1 0 0,-1 0 0,0-1-1,-2 0 1,0-1 0,-2 0-1,0 0 1,-2 0 0,4-44 0,-8 66 75,0-1 0,-1 1 0,1 0 1,0-1-1,-1 1 0,1-1 0,0 1 0,-1-1 1,1 1-1,-1 0 0,1-1 0,0 1 1,-1 0-1,1-1 0,-1 1 0,1 0 1,-1 0-1,1 0 0,-1-1 0,0 1 0,1 0 1,-1 0-1,1 0 0,-1 0 0,1 0 1,-1 0-1,1 0 0,-1 0 0,0 0 0,1 0 1,-1 0-1,1 0 0,-1 1 0,0-1 1,-23 9 370,21-5-367,0 1 0,-1 0 0,1-1 0,1 1 1,-1 1-1,1-1 0,0 0 0,0 1 1,1-1-1,-1 1 0,1-1 0,0 11 0,-2 78 196,3-74-177,-1 26 113,2 1 1,3-1 0,16 86-1,16-3 132,59 136-1,-95-265-298,0 0-1,0 0 1,0 0 0,0-1-1,0 1 1,0 0-1,0 0 1,0 0-1,0 0 1,0 0-1,0 0 1,0 0-1,1 0 1,-1-1 0,0 1-1,0 0 1,0 0-1,0 0 1,0 0-1,0 0 1,0 0-1,0 0 1,0 0 0,1 0-1,-1 0 1,0 0-1,0 0 1,0 0-1,0 0 1,0 0-1,0 0 1,0 0-1,1 0 1,-1 0 0,0 0-1,0 0 1,0 0-1,0 0 1,0 0-1,0 0 1,1 0-1,-1 0 1,0 0-1,0 0 1,0 0 0,0 0-1,0 0 1,0 0-1,0 0 1,1 0-1,1-25-239,-2-38 301,-15-50-4,0-19-19,15-198-99,0 311 57,2-1 1,0 1 0,1 0-1,1 0 1,0 0 0,2 0-1,0 1 1,1 0 0,1 0 0,1 0-1,0 1 1,1 1 0,1-1-1,0 2 1,2 0 0,26-27-1,-33 38-54,-1 1 0,1-1 0,0 1 0,1 0 0,-1 0 0,0 0 0,1 1-1,0 0 1,-1 1 0,1-1 0,0 1 0,0 0 0,0 1 0,0 0 0,0 0 0,0 0-1,-1 1 1,1 0 0,8 3 0,-13-3 69,0 0 0,1 1-1,-1-1 1,0 1 0,0 0-1,-1 0 1,1 0 0,0 0-1,-1 0 1,1 0 0,-1 0 0,0 0-1,1 1 1,-1-1 0,0 0-1,0 1 1,-1-1 0,1 1-1,0-1 1,-1 1 0,0-1 0,1 4-1,2 65 346,-3-60-289,0 5 54,0 0 0,-2 0 0,1-1-1,-2 1 1,0 0 0,-1-1 0,-1 0-1,-9 22 1,8-27-17,0 0 0,0 0 0,-1 0 0,0-1 0,0 0 0,-1-1 0,-1 1 0,1-2 0,-1 1 0,0-1 0,-1-1 0,-14 9 0,9-8-44,1-1 0,-1-1 0,0 0 0,0-1 0,0 0 0,-1-1 0,1-1 0,-1-1 0,-25 0 0,37-1-83,0 0 0,0 0 0,0 0 0,0 0 0,0-1 1,0 0-1,0 0 0,0 0 0,0 0 0,0 0 0,1-1 1,-1 0-1,1 0 0,-1 0 0,1 0 0,0 0 1,-1-1-1,-2-2 0,3 0-356,0 1 0,0 0-1,0-1 1,1 1 0,-1-1 0,1 0 0,0 0 0,-1-8 0,-7-32-6094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49.596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204 12 2961,'0'0'12419,"0"0"-12354,0 0 0,0-1 0,0 1-1,0 0 1,0-1 0,0 1 0,0 0 0,0 0-1,0-1 1,0 1 0,0 0 0,0-1-1,0 1 1,0 0 0,-1 0 0,1-1-1,0 1 1,0 0 0,0 0 0,0-1-1,0 1 1,-1 0 0,1 0 0,0-1 0,0 1-1,-1 0 1,1 0 0,0 0 0,0 0-1,0-1 1,-1 1 0,1 0 0,0 0-1,-1 0 1,1 0 0,0 0 0,0 0 0,-1 0-1,1 0 1,0 0 0,-1 0 0,1 0-1,0 0 1,0 0 0,-1 0 0,1 0-1,-7-1 119,0 0 0,1 0 0,-1 1 0,0-1-1,0 2 1,1-1 0,-1 1 0,0 0 0,1 0-1,-1 1 1,1 0 0,-1 0 0,1 1-1,0-1 1,0 1 0,-6 5 0,6-3-74,0 0 0,1 1-1,-1 0 1,1 0 0,1 1 0,-1-1 0,1 1 0,0 0 0,1 0-1,0 0 1,0 1 0,0-1 0,-2 14 0,0-1 46,1 0 0,1 0 0,0 0 1,2 0-1,0 1 0,1-1 0,6 38 0,-5-52-143,0 0 0,0-1 0,1 1 0,-1 0 0,1-1-1,1 1 1,-1-1 0,1 1 0,0-1 0,0 0 0,0 0-1,1-1 1,0 1 0,0-1 0,0 1 0,0-1 0,1-1 0,-1 1-1,1-1 1,0 1 0,0-1 0,1-1 0,-1 1 0,1-1 0,-1 0-1,1 0 1,0 0 0,-1-1 0,1 0 0,11 1 0,-10-2-27,1 0 1,-1 0 0,1 0-1,-1-1 1,0 0 0,0 0-1,1-1 1,-1 0 0,0 0 0,12-6-1,-9 2-37,0-1 0,-1 0 0,0 0-1,0-1 1,-1 0 0,9-10 0,2-3-177,-1-1 0,-1-1 1,-1-1-1,18-36 1,-26 44-138,-1 0 1,-1 0-1,-1 0 1,0-1 0,-1 0-1,-1 0 1,0 0 0,0-26-1,-8 18-593,5 24 962,0 1 0,0 0 0,0-1 0,-1 1 0,1-1 0,0 1 0,0 0 0,0-1 0,-1 1 0,1 0 0,0-1 0,0 1 0,-1 0 0,1 0 0,0-1 0,-1 1 0,1 0 0,-1 0 0,1-1 0,0 1 0,-1 0 0,1 0 0,0 0 0,-1 0 0,1 0 0,-1 0 1,1-1-1,0 1 0,-1 0 0,1 0 0,-1 0 0,1 0 0,-1 0 0,1 1 0,0-1 0,-1 0 0,1 0 0,-1 0 0,1 0 0,0 0 0,-1 1 0,1-1 0,0 0 0,-1 0 0,1 0 0,0 1 0,-1-1 0,1 0 0,0 1 0,-1-1 0,1 0 0,0 1 0,0-1 0,-1 0 0,1 1 0,0 0 0,-2 4 55,1 0 1,1 0-1,-1 0 0,0 1 0,1-1 0,0 0 0,1 0 0,0 10 0,0-1 145,0-1-25,1 1 1,0-1-1,1 0 1,0 0-1,1 0 0,0-1 1,1 1-1,1-1 1,0 0-1,0-1 1,1 1-1,1-1 0,0-1 1,0 1-1,18 15 1,-22-22-194,1 1 1,0-1-1,0 0 0,1 0 1,-1-1-1,1 1 1,0-1-1,0-1 1,0 1-1,0-1 1,0 0-1,0 0 1,1-1-1,-1 0 0,1 0 1,-1 0-1,1-1 1,-1 0-1,1 0 1,0-1-1,6-1 1,-8 1-290,1-1 1,-1 1-1,0-1 1,0 0-1,0-1 1,0 1-1,0-1 1,0 0-1,0 0 1,-1-1-1,0 1 1,0-1-1,0 0 1,0 0-1,4-7 1,20-41-6524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49.783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0 104 6019,'0'0'13126,"33"-104"-20169,-25 145-929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50.121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395 99 9492,'0'0'9618,"-11"-16"-8935,4 4-552,5 8-95,0-1-1,0 1 1,-1 0 0,1 0 0,-1 0 0,0 0-1,0 0 1,-1 0 0,1 1 0,-1 0-1,0-1 1,0 1 0,0 1 0,0-1 0,0 1-1,-1-1 1,1 1 0,-1 1 0,1-1 0,-1 0-1,0 1 1,0 0 0,-7 0 0,-6 0 16,-1 2 1,1 1-1,0 0 0,0 1 1,1 1-1,-32 11 1,41-12-25,1 0 1,-1 1-1,1 0 1,0 0-1,0 1 1,1 0-1,-1 0 1,1 1-1,0 0 1,1 0-1,-1 0 1,1 0 0,0 1-1,1 0 1,0 0-1,0 1 1,-4 9-1,5-11 33,1 0 0,0 0-1,0 0 1,1 1-1,0-1 1,0 0 0,0 1-1,1-1 1,0 1 0,0-1-1,0 0 1,1 1 0,0-1-1,0 1 1,5 10 0,-4-12-29,0-1 0,1 1 1,0-1-1,0 0 0,1 0 1,-1 0-1,1-1 0,-1 1 0,1-1 1,0 0-1,1 0 0,-1 0 1,0 0-1,1-1 0,0 0 1,-1 0-1,1 0 0,0 0 1,7 1-1,8 1 67,-1 0 0,1-1-1,0-1 1,-1-1 0,1-1 0,0 0-1,0-2 1,0 0 0,35-9 0,-46 8-175,0 1 1,-1-1-1,1-1 0,-1 1 1,1-2-1,-1 1 0,-1-1 1,1 0-1,-1-1 1,0 1-1,0-1 0,0-1 1,-1 0-1,0 1 1,0-2-1,-1 1 0,0-1 1,0 0-1,-1 0 0,0 0 1,0 0-1,-1-1 1,3-9-1,2-31-3192,-7 7-4056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50.974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67 40 5699,'0'0'11888,"-11"-10"-10858,2 2-873,7 6-119,1 0 0,-1 0 0,0 0 0,0 1 0,0-1 0,0 0 0,0 1 0,0 0 0,0 0 0,-1-1 0,1 1 0,0 0 0,-4 0 0,5 1-29,0 0 1,1 0-1,-1 1 0,1-1 1,-1 0-1,1 0 1,-1 1-1,1-1 1,-1 1-1,1-1 0,-1 0 1,1 1-1,0-1 1,-1 1-1,1-1 0,0 1 1,-1-1-1,1 1 1,0-1-1,0 1 0,-1 0 1,1-1-1,0 1 1,0-1-1,0 2 0,-4 35 287,4-2 12,1 1 0,2-1 0,1 0 0,2 0-1,1 0 1,2-1 0,25 64 0,-47-161-2530,6 30 1560,2 1 0,1-1 0,2-1 0,2-35 0,0 58 527,0 8 115,0-1 0,0 0-1,1 1 1,-1-1-1,1 1 1,0-1 0,0 1-1,0 0 1,1-1 0,-1 1-1,1 0 1,-1 0-1,1 0 1,0 0 0,1 0-1,-1 0 1,0 0 0,1 1-1,-1-1 1,1 1-1,0 0 1,0 0 0,0 0-1,0 0 1,0 0 0,0 1-1,1-1 1,-1 1-1,0 0 1,1 0 0,3 0-1,13-3 89,0 1 0,1 1 0,-1 1-1,30 2 1,-20-1 208,-25 0-217,0 0 1,0 1-1,0 0 1,0 0-1,0 0 1,-1 0-1,1 1 0,0-1 1,-1 1-1,1 1 1,-1-1-1,1 0 1,-1 1-1,0 0 1,0 0-1,-1 0 1,1 1-1,0-1 0,-1 1 1,0 0-1,0 0 1,0 0-1,-1 0 1,1 1-1,-1-1 1,0 1-1,0-1 0,0 1 1,-1 0-1,1 6 1,4 14 478,-1 2-1,-2-1 1,-1 0 0,-2 38 0,0-54-479,0-9-277,0-15-5782,0-3 867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51.533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426 112 5843,'0'0'7390,"-9"-18"-6734,-35-51-122,42 66-494,0 1 0,0 0 1,-1 0-1,1 0 1,-1 0-1,0 1 0,1-1 1,-1 1-1,0-1 1,0 1-1,0 0 0,0 0 1,0 0-1,0 1 1,0-1-1,0 1 0,0 0 1,0 0-1,0 0 1,0 0-1,-1 0 0,1 0 1,-3 2-1,-9-1 255,3-1-95,0 0-1,0 1 1,0 1 0,0 0-1,0 1 1,0 0 0,0 1-1,1 0 1,-1 1 0,1 0-1,0 1 1,1 0-1,-1 0 1,1 2 0,1-1-1,-1 1 1,1 0 0,1 1-1,-1 0 1,2 0 0,-1 1-1,1 0 1,1 1-1,0-1 1,0 1 0,1 0-1,0 0 1,1 1 0,0 0-1,1 0 1,1 0-1,0 0 1,0 0 0,0 19-1,2-23-145,0 3 61,0 1 1,0-1-1,1 0 1,0 1-1,1-1 0,6 19 1,-7-27-104,1 1 0,0-1 0,0 0 1,0 0-1,0 0 0,1 0 0,-1 0 0,1-1 0,0 1 1,0-1-1,0 0 0,0 0 0,0 0 0,0 0 0,1 0 1,-1-1-1,0 1 0,1-1 0,0 0 0,-1 0 1,1 0-1,0 0 0,-1-1 0,8 0 0,0 2-43,0-2 1,1 1-1,-1-2 0,0 1 0,1-2 1,-1 1-1,0-2 0,0 1 0,0-1 0,0-1 1,-1 0-1,0-1 0,1 0 0,-1 0 0,-1-1 1,1-1-1,-1 1 0,0-1 0,-1-1 0,0 0 1,0 0-1,0 0 0,8-14 0,-6 6-489,0 0 0,-1-1 0,-1 0-1,0 0 1,-2-1 0,0 0 0,-1 0-1,0-1 1,-2 1 0,0-1 0,0-27-1,-3 45 525,0 1 0,0 0 0,0-1-1,0 1 1,0 0 0,0 0-1,0-1 1,0 1 0,0 0 0,0 0-1,0-1 1,-1 1 0,1 0 0,0 0-1,0-1 1,0 1 0,0 0-1,-1 0 1,1-1 0,0 1 0,0 0-1,0 0 1,-1 0 0,1 0 0,0-1-1,0 1 1,-1 0 0,1 0 0,0 0-1,0 0 1,-1 0 0,1 0-1,0 0 1,-1 0 0,1 0 0,0 0-1,0 0 1,-1 0 0,1 0 0,0 0-1,-1 0 1,1 0 0,0 0-1,0 0 1,-1 0 0,1 0 0,0 0-1,0 0 1,-1 0 0,1 1 0,0-1-1,0 0 1,-1 0 0,-12 12 814,9 1-490,2 0 1,0 0 0,0 0 0,1 1 0,1-1-1,0 0 1,4 26 0,-4-35-287,1-1-1,0 1 1,0 0 0,0 0 0,0 0-1,1-1 1,0 1 0,0-1-1,0 1 1,0-1 0,0 0 0,0 1-1,1-1 1,0 0 0,-1-1-1,1 1 1,0 0 0,1-1 0,-1 0-1,0 0 1,1 0 0,-1 0-1,1 0 1,-1-1 0,1 1 0,0-1-1,4 1 1,11 2-8,-1-1 0,1-1 1,0 0-1,25-2 0,-41 0-34,1 0-19,0 0 0,1 0 0,-1 0 0,1-1-1,-1 0 1,1 0 0,-1 0 0,0 0 0,0-1-1,0 0 1,1 0 0,-2 0 0,1 0 0,0 0-1,4-5 1,-2 2-464,-1-1 0,0 0 0,0-1 0,-1 1-1,0-1 1,0 0 0,0 0 0,2-8 0,10-25-5088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51.706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1 347 12902,'0'0'4402,"0"-225"-1937,0 162-1921,0 23-544,8 22-192,-8 31-8932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52.498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1 994 9764,'0'0'7012,"13"-31"-5638,95-208-22,-67 142-1073,40-139 1,-66 182-265,-3-1 0,-3-1 1,-1 0-1,-1-68 0,-7 122-14,0 0 1,0 0-1,1 0 0,-1 0 0,-1 1 1,1-1-1,0 0 0,0 0 0,-1 0 0,1 1 1,-1-1-1,1 0 0,-1 0 0,0 1 1,0-1-1,1 1 0,-1-1 0,0 1 0,-1-1 1,1 1-1,0-1 0,-3-1 0,1 2 19,0 0-1,0 0 0,-1 1 0,1-1 1,-1 1-1,1-1 0,0 1 0,-1 1 1,1-1-1,-6 1 0,4 0 0,1 1 0,-1-1 0,1 1 0,0 0 0,-1 0 1,1 0-1,0 0 0,1 1 0,-1 0 0,0 0 0,1 0 0,-1 0 0,1 0 0,0 1 0,0 0 0,0-1 0,1 1 0,-1 0 0,-1 5 0,-6 10 48,0 1 0,-11 35 0,11-23 105,2 1 0,1 1 0,-4 59 0,6 105 710,5-161-710,0-24-118,1 0 0,0-1 0,0 1-1,2 0 1,-1-1 0,1 1 0,1-1 0,1 0-1,-1 0 1,2-1 0,0 1 0,11 16 0,-12-21-47,1-1 0,0 1 0,0-1 0,0-1 0,0 1-1,1-1 1,0-1 0,0 1 0,1-1 0,-1 0 0,1-1 0,0 0 0,0 0 0,0 0 0,0-1 0,0 0 0,0-1 0,1 0 0,-1 0 0,9-1 0,-10 0-18,-1 1 0,1-2 0,-1 1 0,1 0 0,-1-1-1,1-1 1,-1 1 0,1-1 0,-1 0 0,0 0 0,0-1 0,0 1 0,0-2 0,-1 1 0,1 0 0,-1-1 0,0 0 0,0-1 0,0 1 0,4-6 0,4-5-192,-1 0 1,-1-1 0,0-1 0,-2 1 0,0-2-1,0 1 1,5-22 0,-9 24-746,-1-1 0,-1-1 0,0 1 1,-1 0-1,0-20 0,-4 35 961,1 1 0,0-1 1,0 1-1,-1 0 0,1-1 0,0 1 0,-1 0 1,1 0-1,0 0 0,0 0 0,-1 0 0,1 0 0,0 1 1,-1-1-1,1 0 0,0 1 0,-2 0 0,1 2 120,0 1 0,1 0-1,-1 0 1,1 1 0,0-1-1,0 0 1,0 0-1,1 1 1,0-1 0,-1 0-1,2 0 1,-1 1 0,0-1-1,2 7 1,-1 9 329,-1-16-350,-1 21 453,2 0-1,1-1 0,0 1 1,7 26-1,-7-45-494,0 0 0,0 0 0,0 0 0,1 0 0,-1 0 0,1-1 0,1 1 0,-1-1 0,1 0 0,0 0 0,0 0 0,0 0 0,1-1 0,0 1 0,0-1 0,0-1 0,0 1 0,1-1 0,-1 0 0,1 0 0,8 3 0,-8-4-77,1 1-1,0-1 0,0-1 1,0 0-1,0 0 0,0 0 0,0-1 1,1 0-1,-1 0 0,0 0 1,0-1-1,0-1 0,0 1 1,0-1-1,0 0 0,0 0 1,-1-1-1,11-5 0,-11 3-334,1 0 1,-1 0-1,0 0 0,0-1 0,0 0 0,-1 0 0,0 0 0,0-1 1,-1 0-1,1 0 0,-2 0 0,1 0 0,-1 0 0,0-1 1,0 0-1,1-8 0,0-33-6565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52.669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0 50 17816,'0'0'1169,"17"-50"-14327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53.119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215 108 12005,'0'0'6347,"8"-12"-5557,22-37-222,-30 48-554,0 1 0,1-1-1,-1 1 1,0-1 0,0 0-1,0 1 1,0-1 0,0 1-1,1-1 1,-1 0 0,0 1-1,0-1 1,0 0 0,-1 1-1,1-1 1,0 0 0,0 1-1,0-1 1,0 1 0,-1-1-1,1 0 1,0 1 0,0-1-1,-1 1 1,1-1 0,0 1-1,-1-1 1,1 1 0,-1-1-1,1 1 1,-1 0 0,1-1-1,-2 0 1,-19-6 143,15 5-141,-27-4 60,0 1 1,-1 1-1,1 2 0,-36 1 0,69 2-80,-1-1 0,0 0 0,1 0 0,-1 0-1,0 0 1,1 1 0,-1-1 0,0 0 0,1 1-1,-1-1 1,0 1 0,1-1 0,-1 1 0,1-1-1,-1 1 1,1-1 0,-1 1 0,1-1-1,-1 1 1,1-1 0,0 1 0,-1 0 0,1-1-1,0 1 1,-1 0 0,1-1 0,0 1 0,0 1-1,-4 30 65,4-24-32,1-1 1,-1 0-1,2 0 0,-1 1 0,1-1 0,0 0 0,3 7 0,-2-10-17,0 1 1,0-1-1,0 0 0,0 0 0,1-1 1,0 1-1,-1-1 0,1 1 0,1-1 0,-1-1 1,0 1-1,1 0 0,8 2 0,5 1 2,0 0-1,29 4 0,-37-9 1,0 0 0,0 1 0,0 1 0,0-1 0,-1 2 0,1-1 0,-1 1 0,0 1 0,0-1-1,15 12 1,-21-13 23,-1 0 1,0 1-1,0-1 0,0 0 0,0 1 0,0-1 0,-1 1 0,0 0 0,1-1 0,-2 1 0,1 0 1,0 0-1,-1 0 0,1-1 0,-1 1 0,0 0 0,0 0 0,-1 0 0,1 0 0,-1 0 0,0 0 0,0-1 1,0 1-1,0 0 0,-1-1 0,0 1 0,1-1 0,-1 1 0,-1-1 0,1 0 0,0 0 0,-1 0 1,-4 4-1,-19 10 267,0-2 0,-44 19 0,55-27-377,0-2 1,-1 0-1,1 0 1,-1-1-1,0-1 1,-25 1-1,38-9-5533,3-3-3664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56.998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113 1 8324,'0'0'6915,"-7"1"-6515,2 1-164,3-2-119,0 0 1,0 1-1,0-1 0,1 1 0,-1 0 0,0-1 1,1 1-1,-1 0 0,1 0 0,-1 0 0,1 0 0,-1 0 1,1 1-1,0-1 0,-1 0 0,1 1 0,0-1 0,-1 2 1,-37 29 3881,33-30-3941,-16 11 606,18-7-284,15 0-135,118 15 667,199 6 1,-323-27-913,85 1-2513,-93 9-3511,-11 3-948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09:40.998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27 142 4674,'0'0'7372,"-2"-10"-5537,1 3-1459,-2-18 671,1 25-460,1 19 98,0 118 418,-2-14-263,6 1 0,23 155 0,7-82-352,-32-189-484,-1-7-5,0 1-1,0-1 1,1 0 0,-1 1 0,0-1-1,1 1 1,-1-1 0,1 0 0,-1 1-1,1-1 1,0 0 0,0 0-1,-1 0 1,1 1 0,0-1 0,0 0-1,0 0 1,0 0 0,2 1-1,-2-12-571,-4-25 439,-1 0-1,-2 1 1,-13-47 0,1 6 33,4 14 35,4 1-1,-6-118 0,15 131 40,0 14 22,2-1 0,7-53 0,-6 77-3,0 0 0,1 0 1,0 0-1,0 0 1,1 1-1,1-1 0,-1 1 1,2 0-1,-1 1 1,1-1-1,0 1 0,14-14 1,-6 11-76,0 0 0,0 1 0,1 1-1,0 0 1,0 1 0,1 0 0,0 2 0,1 0 0,-1 0 0,31-4 0,-13 4-407,1 2 1,0 1-1,0 2 1,48 4-1,-79-2 452,0-1 1,-1 1-1,1 0 0,0 0 0,0 0 0,-1 0 0,1 1 1,-1-1-1,1 1 0,-1 0 0,0 0 0,0 0 1,0 1-1,0-1 0,0 1 0,0 0 0,-1-1 0,1 1 1,-1 0-1,0 1 0,0-1 0,0 0 0,0 1 1,0-1-1,-1 1 0,0-1 0,0 1 0,2 5 0,-2-2 88,0 0 0,0 0 1,-1 0-1,0 0 0,0 0 0,-1 0 0,1 0 0,-1 0 0,-1 0 0,0 0 0,0 0 0,0-1 0,-1 1 0,1-1 0,-7 10 0,-2-1 81,-1 0-1,0-1 1,-1-1-1,-1 0 1,0-1-1,0 0 1,-28 16-1,2-4 410,-82 35 0,98-49-431,0-1 0,-1-1 1,1-1-1,-2-1 1,1-2-1,-29 2 0,53-5-150,0-1 0,-1 0-1,1 0 1,0 0 0,0 1-1,-1-1 1,1-1-1,0 1 1,-1 0 0,1 0-1,0 0 1,-1-1 0,1 1-1,0-1 1,0 1 0,-1-1-1,1 1 1,0-1-1,0 0 1,0 1 0,0-1-1,0 0 1,0 0 0,0 0-1,0 0 1,0 0 0,0 0-1,1 0 1,-1 0-1,0 0 1,1 0 0,-1-1-1,1 1 1,-1 0 0,1 0-1,0-1 1,-1 1-1,1 0 1,0-1 0,0 1-1,0 0 1,0-1 0,0-1-1,1-3-406,0 1-1,0-1 0,1 1 1,-1-1-1,1 1 0,0 0 1,1 0-1,-1-1 0,6-6 1,36-37-4595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57.525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13 1 5298,'0'0'13652,"0"-1"-13601,-1 1 0,1 0 1,-1 0-1,1 1 0,-1-1 0,1 0 1,-1 0-1,1 0 0,0 0 0,-1 0 0,1 0 1,-1 1-1,1-1 0,-1 0 0,1 0 1,-1 1-1,1-1 0,0 0 0,-1 1 0,1-1 1,0 0-1,-1 1 0,1-1 0,0 0 1,-1 1-1,1-1 0,0 1 0,0-1 0,-1 1 1,1-1-1,0 1 0,0-1 0,0 1 1,0-1-1,0 1 0,0-1 0,0 1 0,0-1 1,0 1-1,0-1 0,0 1 0,0-1 1,0 1-1,0 0 0,11 10 139,0 0 0,1-1 0,1 0 0,-1 0 0,2-2 0,25 14 0,0 2-79,31 15-98,21 12 24,-83-46-85,0 1 0,0 0 0,-1 1 0,0 0 0,0 0 0,0 0 0,9 15 0,-13-18 43,-1 0-1,0 1 0,0-1 0,0 1 1,0 0-1,-1-1 0,0 1 1,0 0-1,0 0 0,0-1 1,-1 1-1,0 0 0,0 0 0,-1 5 1,1-7 20,-1-1 1,0 1-1,1 0 1,-1-1-1,0 1 1,-1-1-1,1 0 1,0 1-1,-1-1 1,0 0-1,1 0 1,-1 0-1,0 0 1,0 0 0,0 0-1,0 0 1,0-1-1,0 1 1,-1-1-1,1 0 1,-1 1-1,1-1 1,-1 0-1,1-1 1,-1 1-1,-4 1 1,-35 4 34,1-1 0,-80-3-1,95-2-148,21 0-544,22 0-12752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58.412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329 274 5138,'0'0'8340,"24"-7"-7091,75-25 58,-95 30-1197,-2 0 0,1 0-1,0 0 1,0 0 0,-1 0 0,1 0 0,-1-1-1,0 1 1,1-1 0,-1 0 0,-1 0-1,1 0 1,0 0 0,-1 0 0,1 0 0,-1 0-1,0 0 1,0-1 0,0 1 0,0-1 0,-1 1-1,0 0 1,1-1 0,-1 1 0,0-1-1,-1 1 1,1 0 0,-2-5 0,2-4 241,0 5-237,0 1 1,0 0-1,0 0 0,-1 0 0,0 0 1,0 0-1,-1 0 0,1 0 1,-1 0-1,-4-6 0,4 8-81,-1 0 0,-1 0 0,1 1 0,0 0 0,-1-1 0,1 1 0,-1 1 0,0-1 0,0 0-1,0 1 1,-1 0 0,1 0 0,-9-2 0,4 0-25,0 0 1,-1 2-1,0-1 0,1 1 1,-1 0-1,0 1 0,0 0 1,0 1-1,0 0 0,0 1 1,0 0-1,0 0 0,0 1 1,0 0-1,1 1 0,-1 0 1,1 1-1,-1 0 0,1 0 1,1 1-1,-1 0 0,1 0 1,-1 1-1,-8 8 0,-1 6 16,1 0 0,1 0 0,0 2 0,2 0 0,1 1 0,0 0 0,2 1 0,0 0 0,2 1 0,1 0 0,1 0 0,1 1 0,1 0 0,1 0 0,1 0 0,2 0 0,3 49 0,-2-72-21,1 0 0,-1 0 0,1 0 0,0 0 0,0 0 0,0 0 1,0 0-1,0 0 0,0 0 0,1-1 0,0 1 0,-1-1 0,1 1 0,0-1 0,0 1 0,0-1 0,1 0 0,-1 0 0,3 2 0,0-1-5,0-1 1,0 1-1,0-1 1,0 0 0,1 0-1,-1-1 1,1 1-1,-1-1 1,1 0-1,6 0 1,0-1-8,0 0 0,0-1 0,0 0 0,0-1 0,0 0 0,0 0 0,-1-2 0,1 1 0,21-11 0,-20 5-124,1 0 0,-2-1-1,1-1 1,-1 0 0,-1 0 0,0-1 0,0 0 0,-1-1-1,-1 0 1,0-1 0,-1 0 0,-1-1 0,0 1 0,-1-1-1,0 0 1,-1-1 0,-1 1 0,-1-1 0,0 0 0,-1 0-1,0 0 1,-2-1 0,-1-26 0,0 38-75,0 0 0,1 0-1,-2-1 1,1 1 0,-1 0 0,0 1 0,0-1-1,0 0 1,0 0 0,-1 1 0,0-1 0,0 1-1,0 0 1,-1 0 0,1 0 0,-5-3 0,2 3-267,0 0 0,0 0 0,-1 0 1,1 1-1,-1 0 0,0 0 1,0 1-1,0 0 0,0 0 0,-15-1 1,-50 0-3640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59.159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35 100 7027,'0'0'8271,"0"-3"-6871,0 11-1090,2 116 1340,6-1 1,30 157-1,-20-203-1627,-15-64-432,-11-49-82,-3-2 220,-16-39 1,14 46 30,2-2 1,-11-50-1,16 39 147,3 0 0,1 0-1,5-48 1,-3 85 79,1-1-1,0 1 1,0-1 0,1 1 0,0 0-1,0-1 1,1 1 0,0 0 0,0 0-1,0 1 1,1-1 0,0 1 0,1-1-1,7-8 1,-5 8-42,1 1 1,0-1-1,1 1 0,-1 1 1,1-1-1,0 1 0,0 1 1,1 0-1,15-5 0,11 1-380,0 1-1,1 2 1,0 1-1,64 2 1,-98 2 368,1 0 1,0 0-1,0 0 1,0 0 0,0 0-1,0 1 1,0 0 0,-1 0-1,1 0 1,0 0-1,0 1 1,-1-1 0,1 1-1,-1 0 1,0 0 0,6 4-1,-6-2 52,-1-1 0,0 1-1,0-1 1,-1 1 0,1 0-1,-1 0 1,0-1 0,0 1 0,0 0-1,0 0 1,-1 0 0,1 0-1,-1 0 1,0 0 0,-1 5 0,0-2 138,0 1 1,0 0 0,-1 0-1,0-1 1,-1 1-1,0-1 1,0 0 0,-1 0-1,1 0 1,-2 0 0,1-1-1,-1 0 1,0 1 0,0-2-1,0 1 1,-1 0 0,0-1-1,0 0 1,0-1 0,-12 7-1,-2 2 63,-2-2-1,0 0 0,0-1 1,-1-1-1,-34 9 0,49-15-273,0-1-1,-1 0 1,0 0-1,1-1 1,-1 0-1,0-1 1,0 0-1,1 0 1,-1 0-1,-10-3 1,18 2-72,0 0 1,0 0-1,0 0 0,0-1 1,0 1-1,0 0 1,0 0-1,0-1 0,1 1 1,-1-1-1,0 1 1,1-1-1,-1 1 0,1-1 1,0 1-1,-1-1 1,1 1-1,0-1 1,0 1-1,0-1 0,0 1 1,1-3-1,-1 0-509,0 0-1,0 0 1,1 1 0,-1-1-1,1 0 1,0 1-1,0-1 1,3-6 0,30-22-6894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59.796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238 74 3426,'0'0'9628,"-10"-12"-9303,-31-36 257,39 47-421,0-1-1,0 1 1,-1-1-1,1 1 1,0 0-1,-1 0 1,1 0-1,-1 0 1,0 0-1,1 1 1,-1-1-1,0 1 1,1-1-1,-1 1 1,0 0-1,1 0 1,-1 0-1,0 1 1,1-1-1,-1 1 1,0-1-1,1 1 1,-1 0-1,1 0 1,-1 0-1,1 0 1,-1 1-1,1-1 1,0 1-1,-3 1 1,-4 5 46,1 1 1,-1-1 0,2 2 0,-1-1 0,1 1 0,1 0-1,0 0 1,0 1 0,1 0 0,0 0 0,1 0-1,-5 22 1,3-1 63,1-1-1,1 1 0,2 51 1,2-79-260,0 1-1,0 0 1,1-1 0,0 1 0,-1-1 0,2 1 0,-1-1-1,0 1 1,1-1 0,0 0 0,0 1 0,0-1 0,1 0-1,0-1 1,-1 1 0,1 0 0,0-1 0,1 0-1,-1 1 1,0-1 0,1 0 0,0-1 0,0 1 0,0-1-1,0 0 1,0 0 0,0 0 0,1 0 0,-1-1 0,1 1-1,-1-1 1,1 0 0,7 0 0,1 0-73,1 0 0,0 0 0,0-2 0,0 0 1,0 0-1,0-1 0,-1-1 0,1 0 0,-1-1 0,0 0 0,0-1 1,0-1-1,-1 0 0,1-1 0,20-15 0,-13 6-99,-2 0-1,0-1 0,-1-1 1,0 0-1,-2-1 1,0-1-1,-1-1 1,13-25-1,-19 31-185,0 0 0,0 0 0,-1-1 0,-1 0 0,-1 0 0,0 0-1,-1-1 1,-1 0 0,2-33 0,-5 49 747,-1 22 83,-5 42 1079,4 118-1,3-93-298,-1-82-1189,0-1-1,0 0 1,1 0-1,-1 0 1,1 1-1,0-1 1,1 0-1,-1 0 1,1 0-1,0-1 1,5 10-1,-5-12-72,-1 0-1,1 0 0,0-1 1,0 1-1,0 0 1,1-1-1,-1 1 1,0-1-1,1 0 1,-1 0-1,1 0 1,-1 0-1,1 0 0,-1 0 1,1-1-1,-1 1 1,1-1-1,0 0 1,0 0-1,-1 0 1,1 0-1,0 0 1,-1 0-1,1-1 1,3-1-1,2 0-103,0 0-1,-1-1 1,0 0 0,0 0 0,1-1-1,-2 0 1,1 0 0,0-1-1,-1 0 1,0 0 0,0 0 0,8-10-1,7-11-1791,31-47 0,-34 47-298,30-38-5477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8:59.983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0 0 10501,'0'0'2849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9:00.371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377 185 9941,'0'0'7379,"2"-26"-6891,-1-5-368,-2-46 0,1 75-102,-1 0-1,1-1 1,-1 1-1,1 0 1,-1 0-1,0 0 0,1 0 1,-1 0-1,0 0 1,-1 0-1,1 0 1,0 0-1,0 0 1,-1 0-1,1 1 1,-1-1-1,0 1 0,1-1 1,-1 1-1,0 0 1,0-1-1,0 1 1,0 0-1,0 0 1,-3-1-1,-1 1 50,0-1-1,-1 1 1,1 1 0,0-1-1,-1 1 1,-8 1 0,3-1 53,2 0-14,0 1 1,0 0-1,0 0 1,0 1-1,0 0 1,1 1-1,-1 0 0,1 0 1,-1 1-1,1 1 1,0-1-1,1 1 1,-1 1-1,1 0 1,0 0-1,0 0 1,1 1-1,0 0 1,0 1-1,-8 12 0,5-7 34,0 0-1,2 0 1,0 0-1,0 1 0,1 1 1,1-1-1,0 1 0,1 0 1,1 0-1,0 1 0,1-1 1,1 1-1,0 0 0,1 0 1,1 0-1,2 19 1,-2-32-129,1 0 0,0-1 0,-1 1 0,1 0 0,1 0 0,-1-1 0,0 1 0,0-1 0,1 1 1,0-1-1,-1 0 0,1 1 0,0-1 0,0 0 0,0 0 0,0 0 0,1 0 0,-1-1 0,1 1 0,-1-1 1,1 1-1,-1-1 0,1 0 0,0 0 0,-1 0 0,1 0 0,0-1 0,0 1 0,0-1 0,4 1 1,6 0 7,0 0 1,0-1-1,0-1 1,1 0-1,16-3 1,-20 1-7,0 0 0,0-1 0,0 0-1,0-1 1,0 0 0,-1 0 0,0-1 0,0 0 0,0-1 0,-1 0-1,0 0 1,-1-1 0,1 1 0,-1-2 0,-1 1 0,8-13-1,-6 8-487,0 0-1,-1-1 1,-1 0-1,0 0 1,0 0-1,-2-1 0,0 1 1,0-1-1,-2 0 1,2-26-1,-4 14-6164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9:01.115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18 122 6211,'0'0'10645,"-3"10"-9866,-3 20-252,2 0-1,1 0 1,2 1 0,0-1 0,2 0-1,2 1 1,0-1 0,14 53 0,-15-238-3227,-2 125 2066,-1 4 147,1 0 1,1 0-1,1 1 0,11-49 1,-12 69 463,1 0 0,0 0 0,-1 0 0,2 0 0,-1 0 0,0 1 0,1-1 0,0 1 0,0 0 0,0 0 0,1 0 0,-1 0 0,1 0 0,0 1 0,0-1 0,1 1-1,-1 0 1,0 1 0,1-1 0,0 1 0,-1 0 0,1 0 0,0 0 0,0 1 0,0-1 0,1 1 0,-1 1 0,0-1 0,0 1 0,7 0 0,-2-1 76,0 2 1,0-1-1,0 1 0,0 0 0,0 1 0,0 1 1,0-1-1,16 8 0,-21-7 39,0 0 0,-1 0 0,1 0 0,-1 1 0,0-1 0,0 1 0,0 0 0,-1 0 0,1 1 0,-1-1 0,0 1 0,0 0 0,-1 0 0,1 0 0,-1 0 0,0 0 0,2 11 0,3 19 458,-1 1 1,-3 0 0,0 0-1,-4 50 1,1-35-444,0-51-164,-1 0 0,1-1 0,0 1 0,0-1 0,0 1 0,0 0 0,0-1-1,-1 1 1,1 0 0,0 0 0,0-1 0,-1 1 0,1 0 0,0-1 0,0 1 0,-1 0 0,1 0 0,0 0 0,-1-1 0,1 1 0,0 0 0,-1 0 0,1 0 0,0 0 0,-1 0 0,1 0 0,-1 0 0,1-1 0,0 1 0,-1 0 0,1 0 0,0 0 0,-1 0 0,1 1 0,-1-1 0,1 0 0,0 0 0,-1 0 0,1 0 0,0 0 0,-1 0 0,1 1 0,0-1 0,-1 0 0,1 0 0,0 0 0,0 1 0,-1-1 0,1 0 0,0 0 0,-1 1 0,1-1 0,0 0 0,0 1 0,0-1 0,-1 1 0,1-71-7949,0 48 1365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9:01.707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409 180 8708,'0'0'2591,"0"-24"-2752,0-5 187,-5-44-1,4 70 15,1 1-1,-1-1 1,0 1 0,0 0-1,1-1 1,-2 1 0,1 0-1,0-1 1,0 1 0,-1 0-1,1 0 1,-1 0 0,0 0-1,0 0 1,1 0 0,-1 1-1,0-1 1,0 1 0,-1-1-1,1 1 1,0 0 0,0 0-1,-1 0 1,-2-1 0,-2 0 236,0 1 0,-1 0 0,1 0 0,-1 0 0,-13 2 0,10-1 102,-8 0 135,-1-1 269,-1 2 0,-39 5 0,52-4-659,1 0 0,0 0 1,-1 1-1,1 0 0,0 0 0,0 1 0,1 0 1,-1 0-1,1 0 0,0 1 0,-9 8 0,8-5-38,-1 0 0,1 1-1,1-1 1,-1 1-1,1 1 1,1-1 0,0 1-1,0 0 1,1 0-1,-3 12 1,3-2 189,0 0 0,1 1-1,1-1 1,1 30 0,1-44-212,0-1 0,1 0 0,0 0 0,0 1 0,1-1 0,-1 0 0,1 0 0,0 0 0,0 0 0,1-1 0,0 1 0,0-1 0,0 1 0,0-1 0,0 0 0,1 0 0,0 0 0,0-1 0,0 1 0,0-1 0,0 0 0,1 0 0,0-1 0,-1 1 0,1-1 0,0 0 0,0 0 0,0-1 0,0 1 1,1-1-1,6 1 0,-3-1-52,0 1 1,0-1 0,0-1 0,0 0 0,1 0 0,-1 0-1,0-1 1,0-1 0,0 0 0,0 0 0,0-1 0,-1 1 0,1-2-1,-1 0 1,0 0 0,0 0 0,15-11 0,-9 2-259,-2-1 0,1 0 0,-2 0 0,0-1 0,-1 0 0,0-1 0,-1 0 0,-1-1 0,11-33 1,-13 30-820,-1 1 0,0-1 1,-2 0-1,-1 0 1,0-25-1,-2 45 1111,0-1-1,0 0 1,0 1 0,-1-1-1,1 0 1,-1 1 0,1-1-1,0 0 1,-1 1 0,1-1-1,-1 1 1,1-1 0,-1 0-1,0 1 1,1 0 0,-1-1-1,1 1 1,-1-1 0,0 1-1,1 0 1,-1-1 0,0 1-1,0 0 1,1 0 0,-1 0-1,0-1 1,1 1 0,-1 0-1,0 0 1,0 0-1,0 0 1,1 0 0,-1 0-1,0 1 1,1-1 0,-1 0-1,0 0 1,0 0 0,1 1-1,-1-1 1,0 0 0,1 1-1,-1-1 1,0 1 0,1-1-1,-1 0 1,1 1 0,-1 0-1,1-1 1,-1 1 0,1-1-1,-1 1 1,1 0 0,-1 0-1,-3 11 225,2-1 0,-1 0 0,1 1-1,1-1 1,0 1 0,1-1 0,0 1-1,3 17 1,-1 14 654,-3-36-831,1-1 0,0 1 0,1 0-1,-1 0 1,1 0 0,1 0-1,-1 0 1,1-1 0,1 1 0,-1-1-1,1 1 1,0-1 0,0 0-1,1 0 1,0 0 0,0 0-1,0-1 1,1 0 0,0 0 0,0 0-1,0 0 1,0-1 0,1 0-1,0 0 1,0 0 0,0-1 0,0 0-1,0 0 1,1-1 0,-1 1-1,1-1 1,0-1 0,8 2 0,-5-1-70,1-1 0,-1 0 0,1-1 0,-1 0 0,1-1 0,0 0 0,-1 0 0,0-1 0,1 0 0,16-7 0,-18 4-225,-1 1-1,0-1 1,0-1-1,0 1 1,-1-1-1,0-1 1,0 0-1,0 0 1,-1 0-1,0 0 1,9-17-1,14-28-3324,-17 1-2613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9:01.892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1 216 2257,'0'0'15463,"0"-175"-14518,0 139-945,0 31-1041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9:02.732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0 1048 5106,'0'0'9047,"10"-26"-7921,-8 20-1056,20-53 727,43-80 1,97-195 298,-141 281-1074,-1-2 0,-4 0 0,-1-1 0,9-78 0,-21 27-121,-3 107 97,1-1 1,-1 0-1,0 1 1,0-1-1,0 0 1,0 0-1,0 1 1,0-1-1,0 0 0,0 0 1,0 1-1,0-1 1,0 0-1,0 1 1,0-1-1,0 0 1,-1 0-1,1 1 1,0-1-1,-1 0 0,1 1 1,0-1-1,-1 1 1,1-1-1,-1 0 1,1 1-1,-1-1 1,1 1-1,-1-1 1,1 1-1,-1-1 0,0 1 1,1 0-1,-1-1 1,0 1-1,1 0 1,-1-1-1,0 1 1,0 0-1,-12 5 93,10-2-82,0 1 0,-1-1-1,1 0 1,0 1 0,1 0 0,-1-1-1,1 1 1,-1 0 0,1 0-1,0 1 1,1-1 0,-1 0-1,1 1 1,0-1 0,-1 6 0,-3 5 19,-56 200 1025,52-173-643,2 1-1,1 0 0,1 52 0,3-26 150,0-41-351,1 0 0,1 0 1,2 0-1,6 34 0,-6-56-187,0 0-1,0 0 1,0-1-1,1 1 0,0 0 1,0-1-1,0 0 1,1 0-1,0 0 0,0 0 1,0-1-1,1 1 1,-1-1-1,1 0 0,0 0 1,0-1-1,0 1 1,1-1-1,-1-1 0,1 1 1,0-1-1,-1 0 1,1 0-1,0 0 0,1-1 1,-1 0-1,0 0 1,0-1-1,10 1 0,-4-2-33,0 1 0,0-1 0,-1-1 0,1 0 0,0 0 0,-1-2 0,1 1 0,-1-1 0,0-1 0,-1 0 0,1 0 0,-1-1 0,0-1 0,14-11 0,-10 5-184,0-2 0,-1 0 0,-1 0 0,0-1 0,-1-1 0,-1 0 0,-1 0 0,0-1 0,-1 0 0,7-26 0,-9 20-1679,0 1 1,-2-1-1,-1 0 1,1-41 0,-4 65 1862,-1 0 1,1 0 0,0 0-1,-1-1 1,1 1 0,0 0 0,-1 0-1,1 0 1,-1 0 0,1 0 0,0 0-1,-1 0 1,1 0 0,0 0-1,-1 0 1,1 0 0,0 1 0,-1-1-1,1 0 1,0 0 0,-1 0 0,1 0-1,0 0 1,0 1 0,-1-1-1,1 0 1,0 0 0,-1 1 0,1-1-1,0 0 1,0 0 0,0 1 0,-1-1-1,1 1 1,-6 6 232,0 1 0,0 1 1,1-1-1,0 1 0,0 0 0,1 0 0,0 0 1,1 1-1,0-1 0,0 1 0,-1 11 0,-3 22 1341,-2 52-1,9-93-1498,-1 20 679,0 0 1,1 0-1,4 28 1,-3-44-615,0 0 0,0 0 0,1 0 0,0-1 0,0 1 0,0-1 0,1 1 0,0-1 0,0 0 0,0 0 0,0 0 0,1 0 0,0 0 0,0-1 0,0 0 0,1 0 0,6 5 0,-2-4-53,0-1 1,0 0-1,0 0 0,0-1 0,1 0 0,-1-1 1,1 0-1,0-1 0,-1 0 0,1 0 0,0-1 1,0 0-1,11-2 0,-9 1-109,-1-1 1,1 0-1,-1-1 1,1 0-1,-1-1 1,0 0-1,-1-1 1,1 0-1,-1-1 1,16-11-1,-11 5-402,-1-1 0,-1-1 1,20-25-1,4-20-5294,-25 22-2849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09:41.383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82 1 6451,'0'0'8692,"-1"10"-5352,-28 83-1528,18-65-1221,-12 53-1,16-36 113,2 0 0,0 50-1,5-90-700,0-1 1,1 0-1,-1 0 1,1 0-1,0 0 0,0 1 1,0-1-1,1 0 0,0-1 1,-1 1-1,1 0 0,1 0 1,-1-1-1,0 1 0,1-1 1,0 0-1,0 0 0,0 0 1,0 0-1,0 0 0,1-1 1,-1 0-1,1 1 1,-1-1-1,1 0 0,0-1 1,0 1-1,0-1 0,0 1 1,0-1-1,0-1 0,0 1 1,1 0-1,4-1 0,2 1-158,0 0-1,0-1 0,0-1 0,0 0 1,0 0-1,-1-1 0,1 0 0,0-1 1,-1 0-1,1-1 0,-1 0 0,18-11 1,-12 4-550,0-1 0,-1 0 1,19-21-1,11-25-3936,-9-17-5248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9:02.902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1 1 17912,'0'0'1265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29:03.336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321 105 11013,'0'0'7732,"-30"-16"-7636,-97-48-3,120 60-70,1 1 0,-1 0 0,-1 0-1,1 0 1,0 1 0,-1 0 0,1 0 0,-1 1 0,1 0 0,-1 1-1,0-1 1,-10 2 0,-3 0 286,20-1-262,-1 1 0,1-1 1,-1 0-1,1 1 1,-1 0-1,1-1 1,-1 1-1,1 0 0,0 0 1,-1 0-1,1 0 1,0 0-1,0 0 0,-1 0 1,1 0-1,0 0 1,0 1-1,0-1 1,1 0-1,-1 1 0,0-1 1,0 1-1,1-1 1,-1 1-1,1-1 1,-1 1-1,1-1 0,0 1 1,0 0-1,-1 1 1,-3 57 514,4-57-532,0 15 121,-1-13-111,1-1 1,-1 1-1,1 0 1,0 0-1,1 0 1,-1 0-1,1-1 1,0 1-1,0 0 1,0-1-1,1 1 1,0 0-1,0-1 1,0 0-1,0 1 1,1-1-1,-1 0 1,7 7-1,5 0-30,1 0 0,0-1 1,0-1-1,1 0 0,0-1 0,0-1 0,1-1 0,27 7 0,-17-4-6,0 1-1,33 16 1,-57-24 29,-1-1 0,0 0-1,0 1 1,0-1 0,0 1 0,0 0 0,0 0 0,0 0 0,0 0 0,-1 0 0,1 0 0,-1 0 0,1 0 0,-1 1 0,0-1-1,0 0 1,0 1 0,0-1 0,-1 1 0,1-1 0,-1 1 0,1 0 0,-1-1 0,0 1 0,0 0 0,0-1 0,0 1-1,0-1 1,-1 1 0,1 0 0,-1-1 0,0 1 0,0-1 0,0 1 0,0-1 0,0 0 0,0 1 0,-1-1 0,1 0 0,-1 0-1,1 0 1,-1 0 0,0 0 0,0 0 0,0-1 0,0 1 0,0 0 0,0-1 0,-4 2 0,-13 7 166,-1 0 0,0-2-1,-1 0 1,0-1 0,0-1 0,-1-1 0,-31 3 0,-37-3-6424,76-5-2686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1:10:17.088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0 1 7459,'0'0'0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1:10:35.988"/>
    </inkml:context>
    <inkml:brush xml:id="br0">
      <inkml:brushProperty name="width" value="0.035" units="cm"/>
      <inkml:brushProperty name="height" value="0.035" units="cm"/>
      <inkml:brushProperty name="color" value="#66CC00"/>
    </inkml:brush>
  </inkml:definitions>
  <inkml:trace contextRef="#ctx0" brushRef="#br0">15 128 4386,'0'0'8801,"-15"5"-730,32-7-7960,0-1 1,-1 0-1,1-1 1,-1-1-1,0-1 0,-1 0 1,27-15-1,38-14 177,-47 24-253,1 2 0,-1 1 0,2 1 0,-1 2 1,69-1-1,-76 5-29,-1 1 1,1 1 0,-1 1-1,0 1 1,0 2 0,0 1-1,46 15 1,-52-13 5,0 1 0,0 0 0,-1 2 0,0 0 1,-1 1-1,0 1 0,-1 1 0,-1 0 0,0 1 0,-1 1 0,0 0 0,18 28 0,-13-9 30,-2 1-1,-2 1 0,-1 0 0,-2 1 1,-2 0-1,-1 1 0,7 62 0,-6 23-8,-5 137 0,-6-211-82,-3-24 46,0 0-1,-2 0 1,-1-1-1,0 1 1,-2-1 0,-16 34-1,1 4 18,-85 174-10,71-164-1,-38 108 0,-53 217 5,78-230 22,34-122-29,-88 273 64,82-223-30,5 1 0,-7 118 0,10-71-1,4 298-20,12-276-15,-2-114 2,17 495 33,-8-397-37,-6-83 3,2-1 0,22 103 0,-22-148 0,191 642-5,-178-622 0,1 0-1,2-1 1,2-2-1,1 0 1,2-1 0,41 43-1,19 9-16,98 78-1,-160-146-36,-16-12 52,1-1 1,0-1-1,19 13 1,-21-19 49,-5-1 197,-14 0-88,1 0-156,-1 1 0,0 0 0,0 1 0,0 1 0,1-1 0,-1 2-1,1-1 1,0 2 0,0 0 0,-18 11 0,14-7-10,1 2 0,0 0 0,0 1 0,2 0 0,-1 1 0,-16 23-1,7-3-9,1 2-1,1 0 1,2 1-1,2 1 1,-20 67-1,26-58 21,2 1-1,2 0 1,2 0-1,2 0 1,5 55 0,-2-12 1,-1 12 6,4 255 40,2-250-23,27 141-1,127 514 29,-92-465-69,43 168 23,16-11-58,-92-310 38,-7 1-1,10 172 1,-26-212 52,10 112-50,-15-79-26,-4-52 31,-1 117 11,-2-117-3,-2-56-6,0 1 1,-2 0-1,-2-1 0,0 0 0,-21 55 0,-72 140-66,49-120 62,32-66 9,-136 267-80,123-264 91,30-40-6,-1 0 0,0 0-1,0 0 1,-1 0 0,1 0-1,0-1 1,0 1 0,-1-1 0,1 1-1,-1-1 1,0 0 0,1 0-1,-1 0 1,0 0 0,-5 0-1,7-1-26,1-29-2042,-1-45-6787,-7 28-3017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1:10:36.985"/>
    </inkml:context>
    <inkml:brush xml:id="br0">
      <inkml:brushProperty name="width" value="0.035" units="cm"/>
      <inkml:brushProperty name="height" value="0.035" units="cm"/>
      <inkml:brushProperty name="color" value="#66CC00"/>
    </inkml:brush>
  </inkml:definitions>
  <inkml:trace contextRef="#ctx0" brushRef="#br0">27 0 5651,'0'0'9436,"-3"13"-8887,-9 67 1252,4 0 0,5 143 0,3-158-1425,33 324 1083,-6-157-909,-16-126-353,3 73-599,-15-184-15,0 1 1,0-1 0,0 1-1,-1 0 1,0 0 0,0 0-1,0 0 1,0 0 0,0 0-1,-7-6 1,-1-6-1789,-23-38-5921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1:10:37.637"/>
    </inkml:context>
    <inkml:brush xml:id="br0">
      <inkml:brushProperty name="width" value="0.035" units="cm"/>
      <inkml:brushProperty name="height" value="0.035" units="cm"/>
      <inkml:brushProperty name="color" value="#66CC00"/>
    </inkml:brush>
  </inkml:definitions>
  <inkml:trace contextRef="#ctx0" brushRef="#br0">36 483 4578,'0'0'6790,"-8"-12"-6019,5 7-698,0 2-9,0 0 1,1 0-1,0-1 0,0 1 1,0-1-1,0 1 0,0-1 0,1 0 1,0 1-1,-1-1 0,1 0 0,1 0 1,-1 0-1,0 0 0,1 0 1,0 0-1,0 0 0,0 0 0,1 0 1,-1 0-1,1 0 0,0 0 1,0 0-1,0 1 0,1-1 0,2-5 1,4-8 260,79-143 2257,-76 142-2291,1 1-1,0 0 1,2 0-1,0 2 1,1 0-1,23-19 1,-28 27-255,0 1 1,0 1 0,1 0-1,-1 0 1,1 1-1,0 0 1,1 1 0,-1 0-1,20-2 1,8 2-15,60 3 1,-46 1-5,-21 0-41,0 0-1,-1 3 0,1 0 1,-1 2-1,0 1 0,0 2 1,34 14-1,-51-16-23,0 0 1,-1 0 0,0 1-1,0 1 1,-1 0-1,0 0 1,15 17 0,-20-18-8,0 0 0,-1 1 0,0-1 0,-1 1 0,0 0 0,0 1 0,-1-1 0,0 1 0,-1 0 0,0 0 0,3 20 0,-5-20 63,1 0 1,-2 0 0,0 0-1,0 0 1,0 0 0,-1 0-1,-1-1 1,0 1 0,0 0-1,-1-1 1,0 1 0,-6 10 0,1-6 57,0-1 1,-1 0 0,-1 0 0,0-1-1,-1 0 1,-23 19 0,8-9 74,-1-1 1,0-2 0,-1 0-1,-2-2 1,1-1-1,-2-2 1,0-1 0,-52 15-1,71-26-481,1 0 1,-1-1-1,-21 0 0,31-16-4858,2-3-304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1:10:38.242"/>
    </inkml:context>
    <inkml:brush xml:id="br0">
      <inkml:brushProperty name="width" value="0.035" units="cm"/>
      <inkml:brushProperty name="height" value="0.035" units="cm"/>
      <inkml:brushProperty name="color" value="#66CC00"/>
    </inkml:brush>
  </inkml:definitions>
  <inkml:trace contextRef="#ctx0" brushRef="#br0">563 328 6355,'0'0'6235,"9"-29"-5400,25-94-75,-33 118-686,1 0-1,-1 0 0,0 0 1,0 0-1,-1 0 0,1 0 1,-1 0-1,0 0 1,-1 0-1,1 0 0,-1 0 1,0 0-1,0 0 1,-1 0-1,1 1 0,-1-1 1,0 0-1,0 1 1,-1-1-1,1 1 0,-1 0 1,0 0-1,0 0 0,-1 0 1,1 1-1,-1-1 1,1 1-1,-1 0 0,0 0 1,-1 0-1,1 0 1,0 1-1,-6-3 0,-7-1 179,0 1-1,-1 0 1,0 1-1,0 1 1,0 0-1,-33 1 0,38 1-127,-1 2 0,0-1 0,0 2 0,0 0-1,1 0 1,-1 2 0,1-1 0,0 2-1,0 0 1,0 0 0,-19 12 0,16-6 25,0 0 1,1 2-1,1 0 1,-1 0-1,2 1 1,0 1-1,-18 28 1,22-31-82,1 0 0,0 1 0,1 0 0,0 0 1,1 1-1,1 0 0,0 0 0,1 0 0,0 1 0,1 0 1,1-1-1,1 1 0,0 0 0,0 0 0,2 0 1,0 0-1,3 16 0,-3-26-68,1 0 0,0-1 0,0 1 0,0 0 0,1 0 0,-1-1 0,1 0 0,0 1 0,1-1 0,-1 0 0,1-1 0,-1 1 0,1-1 0,0 1 0,1-1 0,-1 0 0,0-1 0,1 1 0,0-1 0,-1 0 0,1 0 0,0 0 0,0-1 0,7 2 0,12 2-17,0-2-1,1 0 1,44-2-1,-65-1 19,13-1-5,0 0 0,0-2 0,0 0 0,-1-1 0,1-1 0,-1 0 0,0-1 0,0-1 0,-1 0 0,0-1 0,0-1 0,-1 0 0,24-22 0,-24 20-432,-1-2 0,0 0 0,-1 0 0,0-1 1,-1-1-1,-1 0 0,-1 0 0,0-1 0,0 0 0,-2-1 0,0 1 0,9-36 0,-12-6-5284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1:10:38.820"/>
    </inkml:context>
    <inkml:brush xml:id="br0">
      <inkml:brushProperty name="width" value="0.035" units="cm"/>
      <inkml:brushProperty name="height" value="0.035" units="cm"/>
      <inkml:brushProperty name="color" value="#66CC00"/>
    </inkml:brush>
  </inkml:definitions>
  <inkml:trace contextRef="#ctx0" brushRef="#br0">556 318 7251,'0'0'5782,"5"-28"-4758,12-91-306,-16 112-570,-1-1 0,1 1 0,-1 0 0,0-1 0,-1 1 0,1 0 0,-2 0 0,1-1 0,-1 1 0,0 0 0,-4-9 0,4 11-45,-1 1-1,0 0 1,1 0 0,-1 0 0,-1 1 0,1-1-1,0 1 1,-1-1 0,0 1 0,0 0 0,0 1-1,0-1 1,-6-2 0,-4-1 130,-1 2 0,0 0-1,-1 0 1,1 2 0,0 0-1,-1 0 1,-30 2 0,30 1-158,1 1-1,0 0 1,0 0 0,0 2 0,0 0-1,1 1 1,0 0 0,0 1 0,0 1-1,0 0 1,1 1 0,0 0 0,1 1-1,0 0 1,0 1 0,1 1 0,1 0-1,-1 0 1,-15 23 0,16-19-7,0 0-1,1 1 1,1-1 0,1 2 0,0-1-1,1 1 1,0 0 0,1 0-1,1 1 1,1-1 0,1 1 0,0 0-1,1 0 1,1-1 0,1 1 0,5 32-1,-4-45-62,-1 1-1,1-1 0,0 0 1,0 0-1,0 0 0,1-1 1,0 1-1,0 0 0,0-1 1,1 0-1,-1 0 0,1 0 1,0 0-1,0 0 1,8 5-1,-4-4 5,1-1 1,-1 1-1,1-1 0,0-1 0,0 0 1,0 0-1,1-1 0,15 3 1,-13-4-9,-1 0 1,1 0 0,0-1 0,0-1-1,-1 0 1,1 0 0,-1-1 0,1-1-1,-1 0 1,0 0 0,0-1 0,0-1-1,0 0 1,-1 0 0,12-8 0,-9 2-140,-1-1 0,-1 0 1,0-1-1,0 0 0,-1 0 0,-1-1 1,0 0-1,11-27 0,-15 29-710,-1 0-1,0 0 1,-1-1-1,0 1 1,-1-1-1,0 1 1,0-15-1,-2-27-9545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1:10:39.486"/>
    </inkml:context>
    <inkml:brush xml:id="br0">
      <inkml:brushProperty name="width" value="0.035" units="cm"/>
      <inkml:brushProperty name="height" value="0.035" units="cm"/>
      <inkml:brushProperty name="color" value="#66CC00"/>
    </inkml:brush>
  </inkml:definitions>
  <inkml:trace contextRef="#ctx0" brushRef="#br0">93 1067 7571,'0'0'4643,"29"-32"-3400,6-8-904,8-7 89,-3-1-1,43-68 1,105-196 1620,-152 243-1877,-3-2 0,39-121 0,-68 180-170,13-53-5,-16 60-20,0 1-1,-1-1 0,1 1 0,-1-1 1,0 0-1,0 1 0,-1-1 0,1 0 1,-1 1-1,-2-9 0,-10 10-124,7 3 145,-1 1 0,1 0 1,0 0-1,0 1 0,0 0 0,0 0 1,0 0-1,1 1 0,-1 0 0,1 0 1,-1 0-1,1 1 0,0 0 0,-8 8 1,-7 7 42,2 2 0,-19 25 0,31-39-20,-69 98 787,4 2 0,5 4 1,5 2-1,-78 206 0,123-277-602,3 1 0,1 0-1,2 1 1,2 1 0,2-1 0,3 1-1,1 63 1,2-102-187,0 1-1,0-1 1,1 0 0,0 1-1,0-1 1,1 0 0,0 0-1,0 1 1,0-2 0,0 1-1,1 0 1,0 0 0,1-1-1,-1 1 1,1-1 0,0 0-1,0 0 1,9 7 0,-4-6-26,0-1 0,0-1 0,0 1-1,1-1 1,0-1 0,0 0 0,0-1 0,0 1 0,0-2 0,0 1 0,15-1 0,-2-1-41,0 0 0,0-2 0,1 0-1,-1-2 1,-1 0 0,1-2 0,-1 0-1,1-1 1,-2-2 0,23-11 0,-17 6-830,-1-2 0,0 0 1,-1-2-1,-1-1 0,-1-1 0,-1 0 1,23-28-1,-26 23-4702,29-47 1,-47 70 5267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09:41.538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1 1 16408,'0'0'336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09:42.079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21 1 10981,'0'0'7206,"1"12"-6744,14 382 1373,-18-379-1804,-5-17-212,-5-25-293,8 3 143,1-1-1,2 1 1,1-1 0,0 0 0,2 0 0,5-31-1,-4 49 313,-1-1-1,2 0 0,-1 1 0,1 0 0,0-1 0,1 1 1,-1 0-1,2 1 0,-1-1 0,1 1 0,0 0 0,0 0 1,0 0-1,1 0 0,0 1 0,0 0 0,0 1 0,1-1 1,0 1-1,-1 0 0,2 1 0,-1 0 0,13-4 0,5-1-40,1 2 0,1 1 0,-1 1-1,1 1 1,45 1 0,-70 2 51,0 0 0,0 0 0,0 0-1,0 1 1,0-1 0,0 1 0,-1 0 0,1-1 0,0 1 0,0 0 0,-1 0 0,1 0 0,-1 0 0,1 0 0,0 0 0,-1 1 0,0-1 0,1 0 0,-1 1 0,2 2 0,0 2 61,0-1 0,0 0 0,-1 1 0,1-1 0,-2 1 0,4 11 1,-2 5 464,0 1 0,0 38 0,-3 144 2025,-10-241-5047,3-17-1988,7 30-389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09:42.858"/>
    </inkml:context>
    <inkml:brush xml:id="br0">
      <inkml:brushProperty name="width" value="0.035" units="cm"/>
      <inkml:brushProperty name="height" value="0.035" units="cm"/>
      <inkml:brushProperty name="color" value="#33CCFF"/>
    </inkml:brush>
  </inkml:definitions>
  <inkml:trace contextRef="#ctx0" brushRef="#br0">279 261 2193,'0'0'8999,"3"-27"-8284,7-87 53,-10 111-680,1 1-1,-1-1 1,0 1 0,0-1-1,0 0 1,0 1 0,-1-1-1,1 1 1,-1-1-1,1 0 1,-1 1 0,0 0-1,0-1 1,0 1 0,0-1-1,-1 1 1,1 0-1,-1 0 1,1 0 0,-1 0-1,0 0 1,1 0 0,-1 0-1,-4-2 1,2 2 97,0 0 0,0 1 0,0 0 0,-1 0 0,1 0-1,0 1 1,0-1 0,-1 1 0,-6 0 0,6 0 156,-8 0 193,1 0 1,-1 1 0,1 0-1,-1 1 1,1 0 0,-23 8-1,29-7-436,0 0 0,1 0 0,0 0 0,0 1-1,0-1 1,0 1 0,0 1 0,1-1 0,-1 0-1,1 1 1,0 0 0,1 0 0,-1 0 0,1 1-1,0-1 1,-2 7 0,1-3-27,-1 1-1,2 0 1,0 1-1,0-1 1,0 1-1,2-1 1,-1 1 0,1 0-1,1-1 1,0 1-1,0 0 1,1 0 0,4 17-1,-3-22-67,0 1-1,1 0 1,0-1-1,0 0 1,0 0-1,1 0 1,0 0-1,0 0 1,0-1-1,1 1 1,0-1-1,0 0 1,0-1-1,1 1 1,0-1-1,-1 0 1,1-1-1,1 1 1,-1-1-1,0 0 1,12 3-1,-11-4-50,0 1 1,0-1-1,0-1 0,0 1 0,1-1 1,-1 0-1,0-1 0,1 0 0,-1 0 1,1 0-1,-1-1 0,0 0 0,1-1 1,-1 0-1,0 0 0,0 0 0,0-1 1,0 0-1,-1 0 0,1-1 0,-1 0 1,0 0-1,0 0 0,0-1 0,0 0 1,-1 0-1,0 0 0,8-11 0,-3 2-368,0 0-1,0 0 0,-1-2 0,-1 1 0,-1-1 0,0 0 0,-1 0 0,-1-1 0,0 1 0,-1-1 1,-1-1-1,-1 1 0,0 0 0,-2-30 0,0 43 480,0 0-1,0 0 1,-1 1 0,1-1 0,-1 0 0,0 0-1,0 1 1,0-1 0,0 0 0,-1 1-1,0-1 1,0 1 0,0 0 0,0-1-1,0 1 1,0 0 0,-1 0 0,0 1 0,1-1-1,-1 1 1,0-1 0,0 1 0,-1 0-1,1 0 1,0 0 0,-1 0 0,1 1-1,-1-1 1,0 1 0,1 0 0,-1 0 0,0 0-1,0 1 1,1-1 0,-5 1 0,7 0-11,0 0 0,1 0 1,-1 0-1,0 0 1,0 0-1,1 1 1,-1-1-1,0 0 1,1 0-1,-1 1 0,0-1 1,1 0-1,-1 1 1,1-1-1,-1 1 1,1-1-1,-1 1 0,1-1 1,-1 1-1,1-1 1,-1 1-1,1-1 1,-1 1-1,1 0 0,0-1 1,0 1-1,-1-1 1,1 1-1,0 0 1,0 0-1,-1 0 0,0 25 246,1-20-182,-1 7-49,2 0-1,-1 0 0,1 0 0,1 0 1,1 0-1,-1 0 0,2 0 1,0 0-1,1-1 0,0 0 0,0 0 1,13 19-1,106 148-89,-19-31-47,-95-132 71,0 1 0,-2 0 1,1 0-1,-2 1 0,-1 0 1,0 0-1,-1 1 0,-1 0 1,0 0-1,-2 0 0,0 0 1,-2 0-1,-1 28 0,0-43 10,1 1-1,-1-1 1,0 0-1,-1 1 1,1-1-1,-1 0 1,0 0-1,0 0 1,0 0 0,0 0-1,-1-1 1,0 1-1,1-1 1,-1 0-1,-1 1 1,-2 2-1,-2-1 27,1 0-1,-1 0 1,0 0 0,0-1-1,0-1 1,-1 1 0,-12 3-1,-6-1 83,-1-1 0,1-1 0,-1-1 0,-33-1 0,50-2-59,-19 0 123,29 0-176,0 0 0,1 0-1,-1 0 1,0 0-1,0-1 1,1 1 0,-1 0-1,0 0 1,1-1-1,-1 1 1,1 0-1,-1-1 1,0 1 0,1-1-1,-1 1 1,1-1-1,-1 1 1,1-1 0,-1 1-1,1-1 1,0 0-1,-1 1 1,1-1-1,0 0 1,-1 1 0,1-1-1,0 0 1,0 1-1,-1-1 1,1 0 0,0 0-1,0 1 1,0-2-1,0-5-3,0 1 0,0-1 0,0 0 0,1 1-1,0-1 1,0 0 0,1 1 0,0-1 0,0 1-1,0 0 1,1 0 0,0 0 0,0 0 0,1 0 0,-1 0-1,1 1 1,7-8 0,97-99-107,-74 80-1345,-2-1-1,41-55 0,-61 61-3040,-11 15-3810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20:09:49.181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1126 55 6099,'0'0'7475,"0"-1"-7188,0-1-1,0 1 1,-1 0-1,1 0 1,0 0-1,-1 0 1,1 0-1,0 0 1,-1 0-1,1 0 1,-1 0-1,0 0 1,1 0-1,-1 0 1,0 0-1,1 0 1,-3-1-1,-30-7 13,0 1 1,-1 2-1,0 1 0,0 1 0,0 2 0,-1 2 0,-52 5 0,81-4-272,0 1 0,0-1-1,0 1 1,0 0 0,0 1-1,0 0 1,1 0 0,-1 0 0,1 0-1,0 1 1,0 0 0,-7 7-1,-6 7 48,-28 38 1,24-28-16,-47 56 222,5 4 0,-104 184 0,162-259-273,0 1-1,1 0 0,1 0 0,0 0 0,1 1 1,1-1-1,-1 17 0,2 107-57,2-69 128,-1-15-27,-1-9-25,1 0 0,3 0 0,12 64-1,23 141 295,-29-178-234,-2-37-73,14 47 1,-11-50 3,10 67 0,6 287 424,-26-310-370,2 2-19,-4 0-1,-15 97 1,11-127-22,2 1 0,4 81 0,2-86 54,-2 1-1,-3-1 1,-12 75-1,-45 83 154,24-91-175,34-106-59,0 1 0,0-1 0,0 1 1,-1-1-1,1 0 0,-1 0 0,-1 0 0,1 0 0,-1-1 0,1 0 0,-1 1 0,-8 5 0,2-3 9,0-1 0,-1 0 1,0 0-1,-16 4 0,-12 8-1,-15 14 28,45-25-31,-1 0 0,-1-1 0,1-1 1,-1 1-1,-16 5 0,12-5-467,30 3 179,17 6 296,0 1-1,-1 2 0,0 1 1,-2 1-1,0 2 0,-2 1 1,0 1-1,-2 1 1,43 54-1,-3 13 88,96 178 0,-137-226-100,8 15 14,-3 2-1,24 70 1,-41-95-8,-2-1 1,-2 2-1,-1-1 1,-2 1-1,1 55 1,-5-20-8,1-27 21,-2 1 1,-11 80-1,-21 113-49,0-5 49,-9 51 23,15-88 68,4 32 17,13-120-96,5 197 80,7-161 42,-5-39-38,0-26 1,10 98 1,-5-153-88,1 1-1,1-1 0,1 0 0,1 0 1,2-1-1,0 0 0,25 44 1,64 130 47,-91-186-74,28 49 27,44 58 1,-66-102-37,1 0 0,1-1 0,1 0 1,0-1-1,1-1 0,0-1 0,31 18 1,-37-25 4,-4-3-7,0 1-1,-1 0 1,1 0 0,-1 0-1,0 1 1,0-1 0,0 2-1,8 8 1,-7-9 48,-1 0-1230,-4-1-3938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9AEF0CC-3560-94D4-4A17-8F0A45551B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0071CE0-2C61-8800-1340-1FE74EE32E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40A8066-CBC6-E610-E997-38F8D58DB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21BD-47B7-41BF-AAF9-B8794D08DFCF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A59D310-123A-826A-B3CC-CAB22415F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A9E1D1B-B9AE-933F-B04D-F63BC974B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2112D-28EB-410C-9CAB-A9A96039A6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2683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5A8B687-50E6-4376-FF5E-0BB383104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B8C3FA2-2901-B181-F464-3412162F75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7A57270-DCA9-206C-2653-DE36C708E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21BD-47B7-41BF-AAF9-B8794D08DFCF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5202843-AE13-DCC4-70A5-D9E011AFB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D91140A-64AD-D3DF-7C5A-4D127A374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2112D-28EB-410C-9CAB-A9A96039A6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258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200455D5-21FC-9845-1B81-955EE91C3D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81EA602-44CA-41F8-9283-7693519053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66F4DC7-03BF-3FA1-FA9C-DE3938C76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21BD-47B7-41BF-AAF9-B8794D08DFCF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500B33A-0695-A56C-7540-94D50DF6B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F8532AA-8F4D-4F8E-64CE-2921F237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2112D-28EB-410C-9CAB-A9A96039A6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0253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381FCD-9841-95E0-D121-9BD41596F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E50FACB-C4F3-0F75-E656-290C090F8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8FA7DFC-81C2-927F-DD83-8832C67E4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21BD-47B7-41BF-AAF9-B8794D08DFCF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D3179CA-6043-F6C6-42E9-658F6AA8E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742C03E-AEDD-5C1C-5801-A53013905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2112D-28EB-410C-9CAB-A9A96039A6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3049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B3E3A7-A261-EC1D-2699-9FB565939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5B8961D-A673-C3B6-F8AD-B59C911CE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6001F30-FB29-D4AB-26AA-FCDFE346F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21BD-47B7-41BF-AAF9-B8794D08DFCF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DC3796D-317C-0987-2FF5-A79C43584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ED3E4D7-9C29-F5DC-4F0A-3FE7E012F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2112D-28EB-410C-9CAB-A9A96039A6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3225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C632D2-BF69-2481-02E0-5B61787FA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948DCAE-C39F-DB47-CC17-05EA6FF34D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5D109671-0A55-1A7D-62E9-7771E557DB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8C2CB58-6910-EB2C-85C6-29FF4DC4E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21BD-47B7-41BF-AAF9-B8794D08DFCF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519FD7E-B557-E3FE-D814-750FBB6BD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299F2F2-26ED-D328-982D-068DA02CA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2112D-28EB-410C-9CAB-A9A96039A6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5706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DA8E82-2AE6-4BBE-9245-968C6E7A4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34E35D2-42CB-3A52-412D-5F319A173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ED3AB4E-432B-458C-4D61-C2A2949AC2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CEEF4C65-3D3D-0168-E220-2E56CC00DE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3A3806D6-E40D-648B-98B2-FD5B8044E6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86E71F46-F7DC-F8A3-A938-D16871E93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21BD-47B7-41BF-AAF9-B8794D08DFCF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E5CC114C-D0A5-9749-D1E8-E4800FBC1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79487CEA-4F08-49C9-1EE0-4B5B5136B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2112D-28EB-410C-9CAB-A9A96039A6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0082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F9D060F-B7D8-9E3C-6BFD-8243B09C4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53B9C0AB-35D8-8D81-2CA0-8848F8CE0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21BD-47B7-41BF-AAF9-B8794D08DFCF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862BA8DF-9E73-D63E-5D69-54CF7172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D54E075-4DE0-05F8-3933-34F463983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2112D-28EB-410C-9CAB-A9A96039A6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0123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256E0A4F-697D-80E7-0F52-9FF1C6EF3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21BD-47B7-41BF-AAF9-B8794D08DFCF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0DA42A72-3CAA-B127-B034-EE55A0149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9371CD1-6803-BE85-25F0-9A0875304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2112D-28EB-410C-9CAB-A9A96039A6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12723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D57CEDA-E307-B52C-3B2B-4636683F6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6D0B06C-B19D-2B0D-B2EC-B4F72C33E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B47AFD1-40FF-1644-D4DA-AF3991375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85530E3-0440-8CBE-CCD1-586012951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21BD-47B7-41BF-AAF9-B8794D08DFCF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91D3958-76A3-9097-488E-6D1A35C7A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D588278-1542-9F15-70D1-57E212D24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2112D-28EB-410C-9CAB-A9A96039A6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0726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EA42EA-5A9E-B288-8B47-1B063371C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CFC008E5-4A42-3FB4-AB33-7EDA5853B6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DC2262FE-FC11-EF4C-5295-D49F62CFB7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8FBEE6F-41A9-8AD2-645B-F6E7BF6C2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21BD-47B7-41BF-AAF9-B8794D08DFCF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6D704C9-732C-2034-6D80-1184D209A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8C703DF-A796-F986-B10E-764B815C5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2112D-28EB-410C-9CAB-A9A96039A6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6719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BE081977-42E3-2026-8D47-AE19136F6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2628F80-AD45-4DC8-94C2-E535D2EFE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A272A68-B0B6-A282-F216-13C8503F0C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AE21BD-47B7-41BF-AAF9-B8794D08DFCF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8737C88-C8B2-8766-9D15-869A5EE611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C8873B1-3114-EE75-0070-CD184BEF88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02112D-28EB-410C-9CAB-A9A96039A6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0073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3.png"/><Relationship Id="rId21" Type="http://schemas.openxmlformats.org/officeDocument/2006/relationships/customXml" Target="../ink/ink10.xml"/><Relationship Id="rId42" Type="http://schemas.openxmlformats.org/officeDocument/2006/relationships/image" Target="../media/image21.png"/><Relationship Id="rId47" Type="http://schemas.openxmlformats.org/officeDocument/2006/relationships/customXml" Target="../ink/ink23.xml"/><Relationship Id="rId63" Type="http://schemas.openxmlformats.org/officeDocument/2006/relationships/customXml" Target="../ink/ink31.xml"/><Relationship Id="rId68" Type="http://schemas.openxmlformats.org/officeDocument/2006/relationships/image" Target="../media/image34.png"/><Relationship Id="rId84" Type="http://schemas.openxmlformats.org/officeDocument/2006/relationships/image" Target="../media/image42.png"/><Relationship Id="rId89" Type="http://schemas.openxmlformats.org/officeDocument/2006/relationships/customXml" Target="../ink/ink44.xml"/><Relationship Id="rId112" Type="http://schemas.openxmlformats.org/officeDocument/2006/relationships/customXml" Target="../ink/ink57.xml"/><Relationship Id="rId16" Type="http://schemas.openxmlformats.org/officeDocument/2006/relationships/image" Target="../media/image8.png"/><Relationship Id="rId107" Type="http://schemas.openxmlformats.org/officeDocument/2006/relationships/image" Target="../media/image52.png"/><Relationship Id="rId11" Type="http://schemas.openxmlformats.org/officeDocument/2006/relationships/customXml" Target="../ink/ink5.xml"/><Relationship Id="rId32" Type="http://schemas.openxmlformats.org/officeDocument/2006/relationships/image" Target="../media/image16.png"/><Relationship Id="rId37" Type="http://schemas.openxmlformats.org/officeDocument/2006/relationships/customXml" Target="../ink/ink18.xml"/><Relationship Id="rId53" Type="http://schemas.openxmlformats.org/officeDocument/2006/relationships/customXml" Target="../ink/ink26.xml"/><Relationship Id="rId58" Type="http://schemas.openxmlformats.org/officeDocument/2006/relationships/image" Target="../media/image29.png"/><Relationship Id="rId74" Type="http://schemas.openxmlformats.org/officeDocument/2006/relationships/image" Target="../media/image37.png"/><Relationship Id="rId79" Type="http://schemas.openxmlformats.org/officeDocument/2006/relationships/customXml" Target="../ink/ink39.xml"/><Relationship Id="rId102" Type="http://schemas.openxmlformats.org/officeDocument/2006/relationships/image" Target="../media/image50.png"/><Relationship Id="rId5" Type="http://schemas.openxmlformats.org/officeDocument/2006/relationships/customXml" Target="../ink/ink2.xml"/><Relationship Id="rId90" Type="http://schemas.openxmlformats.org/officeDocument/2006/relationships/customXml" Target="../ink/ink45.xml"/><Relationship Id="rId95" Type="http://schemas.openxmlformats.org/officeDocument/2006/relationships/image" Target="../media/image47.png"/><Relationship Id="rId22" Type="http://schemas.openxmlformats.org/officeDocument/2006/relationships/image" Target="../media/image11.png"/><Relationship Id="rId27" Type="http://schemas.openxmlformats.org/officeDocument/2006/relationships/customXml" Target="../ink/ink13.xml"/><Relationship Id="rId43" Type="http://schemas.openxmlformats.org/officeDocument/2006/relationships/customXml" Target="../ink/ink21.xml"/><Relationship Id="rId48" Type="http://schemas.openxmlformats.org/officeDocument/2006/relationships/image" Target="../media/image24.png"/><Relationship Id="rId64" Type="http://schemas.openxmlformats.org/officeDocument/2006/relationships/image" Target="../media/image32.png"/><Relationship Id="rId69" Type="http://schemas.openxmlformats.org/officeDocument/2006/relationships/customXml" Target="../ink/ink34.xml"/><Relationship Id="rId113" Type="http://schemas.openxmlformats.org/officeDocument/2006/relationships/image" Target="../media/image55.png"/><Relationship Id="rId80" Type="http://schemas.openxmlformats.org/officeDocument/2006/relationships/image" Target="../media/image40.png"/><Relationship Id="rId85" Type="http://schemas.openxmlformats.org/officeDocument/2006/relationships/customXml" Target="../ink/ink42.xml"/><Relationship Id="rId12" Type="http://schemas.openxmlformats.org/officeDocument/2006/relationships/image" Target="../media/image6.png"/><Relationship Id="rId17" Type="http://schemas.openxmlformats.org/officeDocument/2006/relationships/customXml" Target="../ink/ink8.xml"/><Relationship Id="rId33" Type="http://schemas.openxmlformats.org/officeDocument/2006/relationships/customXml" Target="../ink/ink16.xml"/><Relationship Id="rId38" Type="http://schemas.openxmlformats.org/officeDocument/2006/relationships/image" Target="../media/image19.png"/><Relationship Id="rId59" Type="http://schemas.openxmlformats.org/officeDocument/2006/relationships/customXml" Target="../ink/ink29.xml"/><Relationship Id="rId103" Type="http://schemas.openxmlformats.org/officeDocument/2006/relationships/customXml" Target="../ink/ink52.xml"/><Relationship Id="rId108" Type="http://schemas.openxmlformats.org/officeDocument/2006/relationships/customXml" Target="../ink/ink55.xml"/><Relationship Id="rId54" Type="http://schemas.openxmlformats.org/officeDocument/2006/relationships/image" Target="../media/image27.png"/><Relationship Id="rId70" Type="http://schemas.openxmlformats.org/officeDocument/2006/relationships/image" Target="../media/image35.png"/><Relationship Id="rId75" Type="http://schemas.openxmlformats.org/officeDocument/2006/relationships/customXml" Target="../ink/ink37.xml"/><Relationship Id="rId91" Type="http://schemas.openxmlformats.org/officeDocument/2006/relationships/image" Target="../media/image45.png"/><Relationship Id="rId96" Type="http://schemas.openxmlformats.org/officeDocument/2006/relationships/customXml" Target="../ink/ink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14.png"/><Relationship Id="rId36" Type="http://schemas.openxmlformats.org/officeDocument/2006/relationships/image" Target="../media/image18.png"/><Relationship Id="rId49" Type="http://schemas.openxmlformats.org/officeDocument/2006/relationships/customXml" Target="../ink/ink24.xml"/><Relationship Id="rId57" Type="http://schemas.openxmlformats.org/officeDocument/2006/relationships/customXml" Target="../ink/ink28.xml"/><Relationship Id="rId106" Type="http://schemas.openxmlformats.org/officeDocument/2006/relationships/customXml" Target="../ink/ink54.xml"/><Relationship Id="rId114" Type="http://schemas.openxmlformats.org/officeDocument/2006/relationships/customXml" Target="../ink/ink58.xml"/><Relationship Id="rId10" Type="http://schemas.openxmlformats.org/officeDocument/2006/relationships/image" Target="../media/image5.png"/><Relationship Id="rId31" Type="http://schemas.openxmlformats.org/officeDocument/2006/relationships/customXml" Target="../ink/ink15.xml"/><Relationship Id="rId44" Type="http://schemas.openxmlformats.org/officeDocument/2006/relationships/image" Target="../media/image22.png"/><Relationship Id="rId52" Type="http://schemas.openxmlformats.org/officeDocument/2006/relationships/image" Target="../media/image26.png"/><Relationship Id="rId60" Type="http://schemas.openxmlformats.org/officeDocument/2006/relationships/image" Target="../media/image30.png"/><Relationship Id="rId65" Type="http://schemas.openxmlformats.org/officeDocument/2006/relationships/customXml" Target="../ink/ink32.xml"/><Relationship Id="rId73" Type="http://schemas.openxmlformats.org/officeDocument/2006/relationships/customXml" Target="../ink/ink36.xml"/><Relationship Id="rId78" Type="http://schemas.openxmlformats.org/officeDocument/2006/relationships/image" Target="../media/image39.png"/><Relationship Id="rId81" Type="http://schemas.openxmlformats.org/officeDocument/2006/relationships/customXml" Target="../ink/ink40.xml"/><Relationship Id="rId86" Type="http://schemas.openxmlformats.org/officeDocument/2006/relationships/image" Target="../media/image43.png"/><Relationship Id="rId94" Type="http://schemas.openxmlformats.org/officeDocument/2006/relationships/customXml" Target="../ink/ink47.xml"/><Relationship Id="rId99" Type="http://schemas.openxmlformats.org/officeDocument/2006/relationships/image" Target="../media/image49.png"/><Relationship Id="rId101" Type="http://schemas.openxmlformats.org/officeDocument/2006/relationships/customXml" Target="../ink/ink51.xml"/><Relationship Id="rId4" Type="http://schemas.openxmlformats.org/officeDocument/2006/relationships/image" Target="../media/image2.png"/><Relationship Id="rId9" Type="http://schemas.openxmlformats.org/officeDocument/2006/relationships/customXml" Target="../ink/ink4.xml"/><Relationship Id="rId13" Type="http://schemas.openxmlformats.org/officeDocument/2006/relationships/customXml" Target="../ink/ink6.xml"/><Relationship Id="rId18" Type="http://schemas.openxmlformats.org/officeDocument/2006/relationships/image" Target="../media/image9.png"/><Relationship Id="rId39" Type="http://schemas.openxmlformats.org/officeDocument/2006/relationships/customXml" Target="../ink/ink19.xml"/><Relationship Id="rId109" Type="http://schemas.openxmlformats.org/officeDocument/2006/relationships/image" Target="../media/image53.png"/><Relationship Id="rId34" Type="http://schemas.openxmlformats.org/officeDocument/2006/relationships/image" Target="../media/image17.png"/><Relationship Id="rId50" Type="http://schemas.openxmlformats.org/officeDocument/2006/relationships/image" Target="../media/image25.png"/><Relationship Id="rId55" Type="http://schemas.openxmlformats.org/officeDocument/2006/relationships/customXml" Target="../ink/ink27.xml"/><Relationship Id="rId76" Type="http://schemas.openxmlformats.org/officeDocument/2006/relationships/image" Target="../media/image38.png"/><Relationship Id="rId97" Type="http://schemas.openxmlformats.org/officeDocument/2006/relationships/image" Target="../media/image48.png"/><Relationship Id="rId104" Type="http://schemas.openxmlformats.org/officeDocument/2006/relationships/customXml" Target="../ink/ink53.xml"/><Relationship Id="rId7" Type="http://schemas.openxmlformats.org/officeDocument/2006/relationships/customXml" Target="../ink/ink3.xml"/><Relationship Id="rId71" Type="http://schemas.openxmlformats.org/officeDocument/2006/relationships/customXml" Target="../ink/ink35.xml"/><Relationship Id="rId92" Type="http://schemas.openxmlformats.org/officeDocument/2006/relationships/customXml" Target="../ink/ink46.xml"/><Relationship Id="rId2" Type="http://schemas.openxmlformats.org/officeDocument/2006/relationships/image" Target="../media/image1.png"/><Relationship Id="rId29" Type="http://schemas.openxmlformats.org/officeDocument/2006/relationships/customXml" Target="../ink/ink14.xml"/><Relationship Id="rId24" Type="http://schemas.openxmlformats.org/officeDocument/2006/relationships/image" Target="../media/image12.png"/><Relationship Id="rId40" Type="http://schemas.openxmlformats.org/officeDocument/2006/relationships/image" Target="../media/image20.png"/><Relationship Id="rId45" Type="http://schemas.openxmlformats.org/officeDocument/2006/relationships/customXml" Target="../ink/ink22.xml"/><Relationship Id="rId66" Type="http://schemas.openxmlformats.org/officeDocument/2006/relationships/image" Target="../media/image33.png"/><Relationship Id="rId87" Type="http://schemas.openxmlformats.org/officeDocument/2006/relationships/customXml" Target="../ink/ink43.xml"/><Relationship Id="rId110" Type="http://schemas.openxmlformats.org/officeDocument/2006/relationships/customXml" Target="../ink/ink56.xml"/><Relationship Id="rId115" Type="http://schemas.openxmlformats.org/officeDocument/2006/relationships/image" Target="../media/image56.png"/><Relationship Id="rId61" Type="http://schemas.openxmlformats.org/officeDocument/2006/relationships/customXml" Target="../ink/ink30.xml"/><Relationship Id="rId82" Type="http://schemas.openxmlformats.org/officeDocument/2006/relationships/image" Target="../media/image41.png"/><Relationship Id="rId19" Type="http://schemas.openxmlformats.org/officeDocument/2006/relationships/customXml" Target="../ink/ink9.xml"/><Relationship Id="rId14" Type="http://schemas.openxmlformats.org/officeDocument/2006/relationships/image" Target="../media/image7.png"/><Relationship Id="rId30" Type="http://schemas.openxmlformats.org/officeDocument/2006/relationships/image" Target="../media/image15.png"/><Relationship Id="rId35" Type="http://schemas.openxmlformats.org/officeDocument/2006/relationships/customXml" Target="../ink/ink17.xml"/><Relationship Id="rId56" Type="http://schemas.openxmlformats.org/officeDocument/2006/relationships/image" Target="../media/image28.png"/><Relationship Id="rId77" Type="http://schemas.openxmlformats.org/officeDocument/2006/relationships/customXml" Target="../ink/ink38.xml"/><Relationship Id="rId100" Type="http://schemas.openxmlformats.org/officeDocument/2006/relationships/customXml" Target="../ink/ink50.xml"/><Relationship Id="rId105" Type="http://schemas.openxmlformats.org/officeDocument/2006/relationships/image" Target="../media/image51.png"/><Relationship Id="rId8" Type="http://schemas.openxmlformats.org/officeDocument/2006/relationships/image" Target="../media/image4.png"/><Relationship Id="rId51" Type="http://schemas.openxmlformats.org/officeDocument/2006/relationships/customXml" Target="../ink/ink25.xml"/><Relationship Id="rId72" Type="http://schemas.openxmlformats.org/officeDocument/2006/relationships/image" Target="../media/image36.png"/><Relationship Id="rId93" Type="http://schemas.openxmlformats.org/officeDocument/2006/relationships/image" Target="../media/image46.png"/><Relationship Id="rId98" Type="http://schemas.openxmlformats.org/officeDocument/2006/relationships/customXml" Target="../ink/ink49.xml"/><Relationship Id="rId3" Type="http://schemas.openxmlformats.org/officeDocument/2006/relationships/customXml" Target="../ink/ink1.xml"/><Relationship Id="rId25" Type="http://schemas.openxmlformats.org/officeDocument/2006/relationships/customXml" Target="../ink/ink12.xml"/><Relationship Id="rId46" Type="http://schemas.openxmlformats.org/officeDocument/2006/relationships/image" Target="../media/image23.png"/><Relationship Id="rId67" Type="http://schemas.openxmlformats.org/officeDocument/2006/relationships/customXml" Target="../ink/ink33.xml"/><Relationship Id="rId20" Type="http://schemas.openxmlformats.org/officeDocument/2006/relationships/image" Target="../media/image10.png"/><Relationship Id="rId41" Type="http://schemas.openxmlformats.org/officeDocument/2006/relationships/customXml" Target="../ink/ink20.xml"/><Relationship Id="rId62" Type="http://schemas.openxmlformats.org/officeDocument/2006/relationships/image" Target="../media/image31.png"/><Relationship Id="rId83" Type="http://schemas.openxmlformats.org/officeDocument/2006/relationships/customXml" Target="../ink/ink41.xml"/><Relationship Id="rId88" Type="http://schemas.openxmlformats.org/officeDocument/2006/relationships/image" Target="../media/image44.png"/><Relationship Id="rId111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677BAFB-3BD3-41BB-9107-FAE224AE2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6823A9B-C188-42D4-847C-3AD928DB1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42784" y="253140"/>
            <a:ext cx="6184555" cy="6184555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4B557F3-1A0C-4749-A6DB-EAC082DF3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24848" y="253140"/>
            <a:ext cx="6184555" cy="6184555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5D55AA6-3751-494F-868A-DCEDC5CE8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03723" y="136525"/>
            <a:ext cx="6184555" cy="618455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558F6C54-91ED-507C-DBFE-143941D284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3755" y="1586502"/>
            <a:ext cx="5204489" cy="3160593"/>
          </a:xfrm>
        </p:spPr>
        <p:txBody>
          <a:bodyPr>
            <a:normAutofit/>
          </a:bodyPr>
          <a:lstStyle/>
          <a:p>
            <a:r>
              <a:rPr lang="hu-HU" sz="4200" dirty="0" err="1">
                <a:solidFill>
                  <a:schemeClr val="bg1"/>
                </a:solidFill>
              </a:rPr>
              <a:t>Template</a:t>
            </a:r>
            <a:r>
              <a:rPr lang="hu-HU" sz="4200" dirty="0">
                <a:solidFill>
                  <a:schemeClr val="bg1"/>
                </a:solidFill>
              </a:rPr>
              <a:t> </a:t>
            </a:r>
            <a:r>
              <a:rPr lang="hu-HU" sz="4200" dirty="0" err="1">
                <a:solidFill>
                  <a:schemeClr val="bg1"/>
                </a:solidFill>
              </a:rPr>
              <a:t>Based</a:t>
            </a:r>
            <a:r>
              <a:rPr lang="hu-HU" sz="4200" dirty="0">
                <a:solidFill>
                  <a:schemeClr val="bg1"/>
                </a:solidFill>
              </a:rPr>
              <a:t> </a:t>
            </a:r>
            <a:br>
              <a:rPr lang="hu-HU" sz="4200" dirty="0">
                <a:solidFill>
                  <a:schemeClr val="bg1"/>
                </a:solidFill>
              </a:rPr>
            </a:br>
            <a:r>
              <a:rPr lang="hu-HU" sz="4200" dirty="0" err="1">
                <a:solidFill>
                  <a:schemeClr val="bg1"/>
                </a:solidFill>
              </a:rPr>
              <a:t>Modular</a:t>
            </a:r>
            <a:r>
              <a:rPr lang="hu-HU" sz="4200" dirty="0">
                <a:solidFill>
                  <a:schemeClr val="bg1"/>
                </a:solidFill>
              </a:rPr>
              <a:t> </a:t>
            </a:r>
            <a:br>
              <a:rPr lang="hu-HU" sz="4200" dirty="0">
                <a:solidFill>
                  <a:schemeClr val="bg1"/>
                </a:solidFill>
              </a:rPr>
            </a:br>
            <a:r>
              <a:rPr lang="hu-HU" sz="4200" dirty="0">
                <a:solidFill>
                  <a:schemeClr val="bg1"/>
                </a:solidFill>
              </a:rPr>
              <a:t>Data-Oriented </a:t>
            </a:r>
            <a:br>
              <a:rPr lang="hu-HU" sz="4200" dirty="0">
                <a:solidFill>
                  <a:schemeClr val="bg1"/>
                </a:solidFill>
              </a:rPr>
            </a:br>
            <a:r>
              <a:rPr lang="hu-HU" sz="4200" dirty="0" err="1">
                <a:solidFill>
                  <a:schemeClr val="bg1"/>
                </a:solidFill>
              </a:rPr>
              <a:t>Entity</a:t>
            </a:r>
            <a:r>
              <a:rPr lang="hu-HU" sz="4200" dirty="0">
                <a:solidFill>
                  <a:schemeClr val="bg1"/>
                </a:solidFill>
              </a:rPr>
              <a:t>-</a:t>
            </a:r>
            <a:r>
              <a:rPr lang="hu-HU" sz="4200" dirty="0" err="1">
                <a:solidFill>
                  <a:schemeClr val="bg1"/>
                </a:solidFill>
              </a:rPr>
              <a:t>Component</a:t>
            </a:r>
            <a:r>
              <a:rPr lang="hu-HU" sz="4200" dirty="0">
                <a:solidFill>
                  <a:schemeClr val="bg1"/>
                </a:solidFill>
              </a:rPr>
              <a:t>-System</a:t>
            </a:r>
          </a:p>
        </p:txBody>
      </p:sp>
      <p:sp>
        <p:nvSpPr>
          <p:cNvPr id="15" name="Graphic 212">
            <a:extLst>
              <a:ext uri="{FF2B5EF4-FFF2-40B4-BE49-F238E27FC236}">
                <a16:creationId xmlns:a16="http://schemas.microsoft.com/office/drawing/2014/main" id="{4D4C00DC-4DC6-4CD2-9E31-F17E6CEBC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17" name="Graphic 212">
            <a:extLst>
              <a:ext uri="{FF2B5EF4-FFF2-40B4-BE49-F238E27FC236}">
                <a16:creationId xmlns:a16="http://schemas.microsoft.com/office/drawing/2014/main" id="{D82AB1B2-7970-42CF-8BF5-567C69E9F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grpSp>
        <p:nvGrpSpPr>
          <p:cNvPr id="19" name="Graphic 190">
            <a:extLst>
              <a:ext uri="{FF2B5EF4-FFF2-40B4-BE49-F238E27FC236}">
                <a16:creationId xmlns:a16="http://schemas.microsoft.com/office/drawing/2014/main" id="{66FB5A75-BDE2-4F12-A95B-C48788A76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80947" y="1755501"/>
            <a:ext cx="1598829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C86CBC8-A814-4C0C-A287-7C549693D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AA52F4F-14E6-402F-A196-668B9CA9BC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C10FB9CA-E7FA-462C-B537-F1224ED1A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8469AE7-A75B-4F37-850B-EF5974ABE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7" name="Graphic 4">
            <a:extLst>
              <a:ext uri="{FF2B5EF4-FFF2-40B4-BE49-F238E27FC236}">
                <a16:creationId xmlns:a16="http://schemas.microsoft.com/office/drawing/2014/main" id="{63301095-70B2-49AA-8DA9-A35629AD6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97506" y="4175798"/>
            <a:ext cx="1861486" cy="1861665"/>
            <a:chOff x="5734053" y="3067000"/>
            <a:chExt cx="724484" cy="724549"/>
          </a:xfrm>
          <a:solidFill>
            <a:schemeClr val="bg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218E08C-0BEA-45C2-8C09-4141DDDA0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067000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32F6090-14E0-44C6-B9FC-C91047BCDC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DB9402B-335C-4892-9E7C-C400E95BE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7A4371D-4448-409A-93F3-0C92E3EBD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80149CB-4B8F-4FD1-AC5E-25670C9EA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2D49A1A-35B0-4620-9D1E-A782A0E97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FF46F08-B1E4-44C1-BD4A-4191D6EAD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DB16610-3D81-4E5C-850D-5D1245C0D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2624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05501B2-83AC-4299-BE5A-8CA16B408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2624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7CF1B90-3B3A-403E-A94F-8B82945D0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6A1CBA9-4AC1-4C42-9429-3FF31DF28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1318D9B-FD39-402A-ADFA-0E6CC789A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33FB08F-B346-47C0-A7CD-1DE53E6C0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12624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93AD6F2-6408-4A8E-9749-CB7388EF3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15D9D2F-1568-4BE3-A54A-69F52492B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85393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AB547A7-0D80-491F-98B4-C6B7CC4FC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E2693CD-DAF5-4B26-9A2F-17673BF3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96EEE12-952A-4693-B161-D7071D601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4228DCC-1611-4BDC-90AA-231F67EB1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A163C3C-D3DF-461F-B6A8-90C7C227D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D021D29-2980-41C3-AB83-DA93C105B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C09C1FA-1A9D-49A7-9D73-8B777140A3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244637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B8D8CD4-7B9B-48A5-BC59-0CB859354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24463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24D0A27-A8B0-4020-9399-24127726E6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8E8EBA-9F8C-4650-B9BE-38A0A56BC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A460BB3-2605-4AA2-AE1D-B9FB61EBF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E2E38EE-DBBE-4CC1-9498-E7193E1B2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2446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F191D5C-7D2A-4408-A8F2-389D2360F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8F7193B-B379-4921-9F17-1841D5061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03786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4C5E53C-6003-4F74-B1CA-C7EA1E499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B97B2B1-1CF5-46A5-940D-AB8F57F5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783F4F1-D8CE-4453-B79B-AD976E272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A7A4C9-F24F-4F00-A2FA-29E788A09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B694A32-59D6-46E3-8CE4-E4C485C2C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83EBB4C-28FF-41C6-90D6-5F30FC086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707659D-8AE9-49B5-AB29-ECC099F49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63031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C987ECC-9573-46EA-9C4A-7C3CAE393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6302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DAF6708-18C2-4082-B024-6CEA32AE0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2CBB5AE-39E2-4D9B-A834-64D31B003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592DE98-77BF-4E8E-AEB4-1934207BA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AF5D9A0-BA94-4D2B-8479-26C55355B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63031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CAA6A8E-7ACF-4EF7-AAD6-734A009DC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3DD3695-F212-4BAD-BBB3-EC1F62474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22181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B1B3ECB-7594-4C5C-B62B-E686C0A89E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EE54C3C-D9E5-4782-B8F6-058EB2D63E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AE78EEE-DC43-44E1-AB47-ACB80F94B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47D67EF-1141-4582-866E-FE02FB2360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9ECC931-60A1-4628-A34B-4B68DA3CC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587D2BE-3417-44AE-BEEF-57F88CECB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CEB2ED3-A08D-4286-B75D-893289F3F3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C7DB7BB-8173-4377-85B0-032B7BDAB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3EF69B4-3F48-4509-8BF8-926E23BC1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1A86650-1EF5-46E3-885D-96985105A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7EBBDE2-BD90-481F-A671-34E2186FB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7DAF1CB-838D-4C5C-8FB7-76BF677FE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4573DA8-D2F3-4644-AC79-83843615C4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2624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1AB53B8-0D5C-44BD-A2A9-ABBF659E1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9B7FA60-B453-4877-8D47-CA1209DF9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A6D2414-BCCC-40E8-B990-47642EFE96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0F37C2B-B7E6-420D-AD39-3AE4A2FBE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2624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6417E45-D7FC-40B8-AD49-941B28D18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2624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A8D1963-0C59-476C-AAFA-A7AF4FF50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8539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BE777A9-EC29-46FC-AD21-AC7FD89B13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3BA1CE-93FB-42C7-8381-765E50023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F30F275-ADC8-4FD1-8B4B-673B37517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B20529C-F2DD-4607-8DEE-19A932968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8029A9A-DFF9-49CE-8CEE-95A6695F3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85391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822C2EC-B05D-4CE6-9D59-164769D0E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244634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53A0760F-F576-4A97-94AF-8BBE59084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A76721C-646A-4910-AD1A-BE6B67767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65D4766-CAEC-4074-A9E2-6110A1238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4F1A0AC6-319D-49D8-A4FB-17A70E8E8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9502B48-2B92-45BF-B9AC-1102B3807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24463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363AFA7-321F-431C-B2FD-ADCB4D24B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3EDDE1B-7379-4973-8CFD-F3C737104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F20B58A-2DB8-46B2-9E93-9C8C817DC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5A3EF12-3DA1-4505-A44B-1B9634887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5B08812B-9264-47E7-8EC8-1233869F6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A29F226-A243-410B-BEE4-EBA9DD76F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0378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DF57348-F837-475C-A7AA-3C7210041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63028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E41B89A-9A45-4947-ADB0-940040049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C1F1525-32BC-46E1-84E6-C2BB88730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73A8972-BA44-40C6-B045-83E78C4D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196E956-03D1-4F79-826A-A2F5E3DE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6302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ADA7B07B-EAC8-4FA5-B14F-3ABF8BA7A2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63029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93C28672-FF9E-4FE0-AC47-2FDD26CD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4221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347BAB3-EA9C-4ADD-AE5E-28F2E3C53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321920C4-EE31-4F03-A0D5-A280D3F4B1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6EBB3D05-4C78-4F10-8D03-8909DBCFB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42217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FC65F531-84E4-463F-8791-EB6EDFA63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4221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A63BB6A3-D482-43F2-9F5F-20E163CC44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ABDCCD34-EB5D-4194-8A28-1424E98AE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81330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F058544E-163D-4FFF-9A69-0B3A3F2D66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11041486-0577-4F0E-8DD5-5E20E2672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1D11099-C84E-43AC-9F20-92460E170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E598FB87-8AFF-4C56-9E2C-776F4641E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701E761-16DE-4350-9718-DD81B37FB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552E747F-E415-4348-A11A-4CABCB64B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C6472F13-E6DE-4469-9563-F478261B6E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4057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5C72FE15-910B-4622-A14C-AFA2DFCC02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AB8F759-DEFA-4D35-B76E-6D3034FB7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A1BBCEBD-DCE2-4354-B878-49ABEC367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2CBB3A18-0021-403F-8E24-8805829B4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8FDF7AAC-1EC6-4409-90AB-DBB984883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B9999E8-7D25-4049-8328-685B556DC6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E77FC8A9-DEAE-424D-B460-12E0F3268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997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4F9C69A-0DCF-444A-B970-32B412048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8BD94DDA-54FF-48EE-9DAC-C0EA6F91D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E18A6989-0132-4CB7-BB68-EEBC4E080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A1357332-D19F-4C2B-B474-21D5539B9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295C7590-8B80-428C-95A9-638B26542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CA0E8A31-7520-4726-9D96-43BA87407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9407EEE0-5D8E-4CCC-A91B-0CB523227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3" y="365896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3799DFCC-868B-4257-B530-8E8D616CC5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99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F7F5EEB5-FE82-45A8-97C4-88460ABAF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49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CD76E4C7-EB07-499D-9BC3-FF39C8B61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86EFDF8D-E5F7-4EB8-B8DA-3CC7E21D88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CA6506B-EACA-4FB2-81AB-E028F4478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0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193E4771-2787-4901-93D8-7E90F3F47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0EA31773-15F1-4605-8787-6891ABB2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71811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1302C213-2CD5-4168-9534-111E6E81A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B9B36C24-2336-41FD-BAC4-6CD69DFD5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CA3AFAFE-D376-4A7B-928B-833531472D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7C685A00-A4F7-4250-BAAA-70978DADE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E52682F3-EDD5-4BDC-BB19-A4540873A8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C5E1880-CFBA-4547-9C23-6D2C43304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39AAF4F-2AAD-4A02-A7FA-FE28D5286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7" y="3777362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05614144-9309-41ED-8E05-839A6EEFF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1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4324D6F-A81D-45F2-BA36-C53F1AB0C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3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6B00668D-07BC-47CF-9D1E-F94EC7C56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701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BCF78A89-29F2-4973-8463-DF3C57EFB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54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F5BCB645-FB02-40FC-99A4-06CA3F1B2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102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F6115A3A-2FBE-4633-A426-37D05BC07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50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AEFD8D2F-B95A-4C0A-AE85-53171B29F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481330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4DD4F397-1F35-4E06-8EC1-8F58C5191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B031E5E0-C77D-49F7-ADF2-258D23052D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3F044DE9-FE64-4C30-8191-7E1547880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9B18BCEB-85ED-4077-ACB7-FEB2F6443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00C0927E-2CCF-4F8E-8A54-22B8A93C9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48132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0C3350E-04F5-4FED-9991-4DD964E099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4057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F43D0338-A6C9-4866-8D0C-072664518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405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40EA171B-27E2-4100-9D5F-123CF6E7F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22FD540C-F3DF-40F5-B2BE-BBD113EF4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57768D93-FAD4-4236-969B-B8EE8E88F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405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0F5E0490-21C2-4EF6-950D-38814F32C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40588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8E981C9B-710F-4034-AE82-28B1B07245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997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CC62C2CC-DBAE-4877-8F55-02FE00AE8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D8F57D8B-1988-441F-9DAE-A525DA5E9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715F028-3A13-4D5F-86C4-74C0AD81D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DC6C9B50-47B3-44E7-B897-43D010A18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9973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F3F602F0-702E-4D5F-A4FC-0E602C02B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9F379870-B34C-4DFC-9F0A-BDAB8C89F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6589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641092AC-FED1-4D1D-B57C-0AC883CA95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EA8A0B5E-5BB1-46AF-AC31-7D3756F35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1C519384-2192-432B-B768-64B4BC2DA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13C77A9D-44F0-4289-A611-D8AF81357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0A54AEDC-E418-4E02-A713-6CE30C0CDD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1" y="36589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4FECFE3-9F31-47B0-B17F-CF2A1CEE8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9" y="371813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68167DF4-8B16-419B-B7BA-2FD5FF6CC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A543D24F-44C0-4DDF-A30E-8C8407548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63DEAE3C-3931-41EE-B4A1-F9385602B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B11945CD-32F6-4C09-82AF-551051231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92" y="371812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9109F44F-512F-4792-AED2-ECA80DDE16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0" y="37181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29B9E19B-BC56-46F2-BFFF-1688CEA55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77737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F573BDDE-4AED-43FB-B8D1-B5F3708931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EFFDA684-6DFF-4629-830E-6F2ACAB8C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6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92E23250-6349-4726-AF61-08A57B3A2E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55" y="377735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8536AAE6-5497-4B0A-9C9F-4EAA1BB32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314" y="377745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52B72898-B9DE-4574-BB20-0C317954D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5296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8D27BD86-00E7-9B66-3D5A-07BF65E96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0669" y="654232"/>
            <a:ext cx="6270662" cy="5549536"/>
          </a:xfrm>
          <a:prstGeom prst="rect">
            <a:avLst/>
          </a:prstGeom>
          <a:effectLst/>
        </p:spPr>
      </p:pic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C5D30312-863A-B37B-3D80-F0E2BA94954D}"/>
              </a:ext>
            </a:extLst>
          </p:cNvPr>
          <p:cNvGrpSpPr/>
          <p:nvPr/>
        </p:nvGrpSpPr>
        <p:grpSpPr>
          <a:xfrm>
            <a:off x="761688" y="1609776"/>
            <a:ext cx="2047680" cy="834840"/>
            <a:chOff x="761688" y="1609776"/>
            <a:chExt cx="2047680" cy="834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8" name="Szabadkéz 7">
                  <a:extLst>
                    <a:ext uri="{FF2B5EF4-FFF2-40B4-BE49-F238E27FC236}">
                      <a16:creationId xmlns:a16="http://schemas.microsoft.com/office/drawing/2014/main" id="{E0CCE3C4-4961-F2AB-E682-2C2046B8422D}"/>
                    </a:ext>
                  </a:extLst>
                </p14:cNvPr>
                <p14:cNvContentPartPr/>
                <p14:nvPr/>
              </p14:nvContentPartPr>
              <p14:xfrm>
                <a:off x="2631888" y="1609776"/>
                <a:ext cx="177480" cy="834840"/>
              </p14:xfrm>
            </p:contentPart>
          </mc:Choice>
          <mc:Fallback>
            <p:pic>
              <p:nvPicPr>
                <p:cNvPr id="8" name="Szabadkéz 7">
                  <a:extLst>
                    <a:ext uri="{FF2B5EF4-FFF2-40B4-BE49-F238E27FC236}">
                      <a16:creationId xmlns:a16="http://schemas.microsoft.com/office/drawing/2014/main" id="{E0CCE3C4-4961-F2AB-E682-2C2046B8422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625768" y="1603656"/>
                  <a:ext cx="189720" cy="84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9" name="Szabadkéz 8">
                  <a:extLst>
                    <a:ext uri="{FF2B5EF4-FFF2-40B4-BE49-F238E27FC236}">
                      <a16:creationId xmlns:a16="http://schemas.microsoft.com/office/drawing/2014/main" id="{1E1EC70A-8C49-AA11-E355-1C1DA92095AF}"/>
                    </a:ext>
                  </a:extLst>
                </p14:cNvPr>
                <p14:cNvContentPartPr/>
                <p14:nvPr/>
              </p14:nvContentPartPr>
              <p14:xfrm>
                <a:off x="761688" y="1833336"/>
                <a:ext cx="244440" cy="397800"/>
              </p14:xfrm>
            </p:contentPart>
          </mc:Choice>
          <mc:Fallback>
            <p:pic>
              <p:nvPicPr>
                <p:cNvPr id="9" name="Szabadkéz 8">
                  <a:extLst>
                    <a:ext uri="{FF2B5EF4-FFF2-40B4-BE49-F238E27FC236}">
                      <a16:creationId xmlns:a16="http://schemas.microsoft.com/office/drawing/2014/main" id="{1E1EC70A-8C49-AA11-E355-1C1DA92095A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55568" y="1827216"/>
                  <a:ext cx="256680" cy="41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10" name="Szabadkéz 9">
                  <a:extLst>
                    <a:ext uri="{FF2B5EF4-FFF2-40B4-BE49-F238E27FC236}">
                      <a16:creationId xmlns:a16="http://schemas.microsoft.com/office/drawing/2014/main" id="{A1C61597-CE37-E334-73F0-552A9FFB5F03}"/>
                    </a:ext>
                  </a:extLst>
                </p14:cNvPr>
                <p14:cNvContentPartPr/>
                <p14:nvPr/>
              </p14:nvContentPartPr>
              <p14:xfrm>
                <a:off x="1078848" y="2032056"/>
                <a:ext cx="509760" cy="369360"/>
              </p14:xfrm>
            </p:contentPart>
          </mc:Choice>
          <mc:Fallback>
            <p:pic>
              <p:nvPicPr>
                <p:cNvPr id="10" name="Szabadkéz 9">
                  <a:extLst>
                    <a:ext uri="{FF2B5EF4-FFF2-40B4-BE49-F238E27FC236}">
                      <a16:creationId xmlns:a16="http://schemas.microsoft.com/office/drawing/2014/main" id="{A1C61597-CE37-E334-73F0-552A9FFB5F0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72728" y="2025936"/>
                  <a:ext cx="522000" cy="38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1" name="Szabadkéz 10">
                  <a:extLst>
                    <a:ext uri="{FF2B5EF4-FFF2-40B4-BE49-F238E27FC236}">
                      <a16:creationId xmlns:a16="http://schemas.microsoft.com/office/drawing/2014/main" id="{1FE4AD7B-F3D1-E574-525F-AB9F54B96498}"/>
                    </a:ext>
                  </a:extLst>
                </p14:cNvPr>
                <p14:cNvContentPartPr/>
                <p14:nvPr/>
              </p14:nvContentPartPr>
              <p14:xfrm>
                <a:off x="1690488" y="2001816"/>
                <a:ext cx="210240" cy="364680"/>
              </p14:xfrm>
            </p:contentPart>
          </mc:Choice>
          <mc:Fallback>
            <p:pic>
              <p:nvPicPr>
                <p:cNvPr id="11" name="Szabadkéz 10">
                  <a:extLst>
                    <a:ext uri="{FF2B5EF4-FFF2-40B4-BE49-F238E27FC236}">
                      <a16:creationId xmlns:a16="http://schemas.microsoft.com/office/drawing/2014/main" id="{1FE4AD7B-F3D1-E574-525F-AB9F54B9649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684368" y="1995696"/>
                  <a:ext cx="222480" cy="37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2" name="Szabadkéz 11">
                  <a:extLst>
                    <a:ext uri="{FF2B5EF4-FFF2-40B4-BE49-F238E27FC236}">
                      <a16:creationId xmlns:a16="http://schemas.microsoft.com/office/drawing/2014/main" id="{24038466-54F1-EA5F-0139-226FBE50F203}"/>
                    </a:ext>
                  </a:extLst>
                </p14:cNvPr>
                <p14:cNvContentPartPr/>
                <p14:nvPr/>
              </p14:nvContentPartPr>
              <p14:xfrm>
                <a:off x="1961568" y="2015496"/>
                <a:ext cx="150480" cy="179280"/>
              </p14:xfrm>
            </p:contentPart>
          </mc:Choice>
          <mc:Fallback>
            <p:pic>
              <p:nvPicPr>
                <p:cNvPr id="12" name="Szabadkéz 11">
                  <a:extLst>
                    <a:ext uri="{FF2B5EF4-FFF2-40B4-BE49-F238E27FC236}">
                      <a16:creationId xmlns:a16="http://schemas.microsoft.com/office/drawing/2014/main" id="{24038466-54F1-EA5F-0139-226FBE50F20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955448" y="2009376"/>
                  <a:ext cx="16272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3" name="Szabadkéz 12">
                  <a:extLst>
                    <a:ext uri="{FF2B5EF4-FFF2-40B4-BE49-F238E27FC236}">
                      <a16:creationId xmlns:a16="http://schemas.microsoft.com/office/drawing/2014/main" id="{6EEF9919-E822-E1FD-65F6-32B3255E117D}"/>
                    </a:ext>
                  </a:extLst>
                </p14:cNvPr>
                <p14:cNvContentPartPr/>
                <p14:nvPr/>
              </p14:nvContentPartPr>
              <p14:xfrm>
                <a:off x="2064528" y="1926576"/>
                <a:ext cx="360" cy="360"/>
              </p14:xfrm>
            </p:contentPart>
          </mc:Choice>
          <mc:Fallback>
            <p:pic>
              <p:nvPicPr>
                <p:cNvPr id="13" name="Szabadkéz 12">
                  <a:extLst>
                    <a:ext uri="{FF2B5EF4-FFF2-40B4-BE49-F238E27FC236}">
                      <a16:creationId xmlns:a16="http://schemas.microsoft.com/office/drawing/2014/main" id="{6EEF9919-E822-E1FD-65F6-32B3255E117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058408" y="1920456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4" name="Szabadkéz 13">
                  <a:extLst>
                    <a:ext uri="{FF2B5EF4-FFF2-40B4-BE49-F238E27FC236}">
                      <a16:creationId xmlns:a16="http://schemas.microsoft.com/office/drawing/2014/main" id="{EE8D4297-397F-FE2C-EDA1-A9E0224AA491}"/>
                    </a:ext>
                  </a:extLst>
                </p14:cNvPr>
                <p14:cNvContentPartPr/>
                <p14:nvPr/>
              </p14:nvContentPartPr>
              <p14:xfrm>
                <a:off x="2125008" y="2047896"/>
                <a:ext cx="145800" cy="151920"/>
              </p14:xfrm>
            </p:contentPart>
          </mc:Choice>
          <mc:Fallback>
            <p:pic>
              <p:nvPicPr>
                <p:cNvPr id="14" name="Szabadkéz 13">
                  <a:extLst>
                    <a:ext uri="{FF2B5EF4-FFF2-40B4-BE49-F238E27FC236}">
                      <a16:creationId xmlns:a16="http://schemas.microsoft.com/office/drawing/2014/main" id="{EE8D4297-397F-FE2C-EDA1-A9E0224AA491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118888" y="2041776"/>
                  <a:ext cx="15804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5" name="Szabadkéz 14">
                  <a:extLst>
                    <a:ext uri="{FF2B5EF4-FFF2-40B4-BE49-F238E27FC236}">
                      <a16:creationId xmlns:a16="http://schemas.microsoft.com/office/drawing/2014/main" id="{141C1DDC-7EA7-C307-9DF4-018C724E5F54}"/>
                    </a:ext>
                  </a:extLst>
                </p14:cNvPr>
                <p14:cNvContentPartPr/>
                <p14:nvPr/>
              </p14:nvContentPartPr>
              <p14:xfrm>
                <a:off x="2320128" y="2018736"/>
                <a:ext cx="236160" cy="348120"/>
              </p14:xfrm>
            </p:contentPart>
          </mc:Choice>
          <mc:Fallback>
            <p:pic>
              <p:nvPicPr>
                <p:cNvPr id="15" name="Szabadkéz 14">
                  <a:extLst>
                    <a:ext uri="{FF2B5EF4-FFF2-40B4-BE49-F238E27FC236}">
                      <a16:creationId xmlns:a16="http://schemas.microsoft.com/office/drawing/2014/main" id="{141C1DDC-7EA7-C307-9DF4-018C724E5F54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314008" y="2012616"/>
                  <a:ext cx="248400" cy="360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Csoportba foglalás 24">
            <a:extLst>
              <a:ext uri="{FF2B5EF4-FFF2-40B4-BE49-F238E27FC236}">
                <a16:creationId xmlns:a16="http://schemas.microsoft.com/office/drawing/2014/main" id="{264C6C49-100B-83B0-DCFF-2D0CBD573DB7}"/>
              </a:ext>
            </a:extLst>
          </p:cNvPr>
          <p:cNvGrpSpPr/>
          <p:nvPr/>
        </p:nvGrpSpPr>
        <p:grpSpPr>
          <a:xfrm>
            <a:off x="637848" y="3242736"/>
            <a:ext cx="2345040" cy="2888280"/>
            <a:chOff x="637848" y="3242736"/>
            <a:chExt cx="2345040" cy="2888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7" name="Szabadkéz 16">
                  <a:extLst>
                    <a:ext uri="{FF2B5EF4-FFF2-40B4-BE49-F238E27FC236}">
                      <a16:creationId xmlns:a16="http://schemas.microsoft.com/office/drawing/2014/main" id="{BDC4776A-5B8D-E918-F19E-E796A946B67B}"/>
                    </a:ext>
                  </a:extLst>
                </p14:cNvPr>
                <p14:cNvContentPartPr/>
                <p14:nvPr/>
              </p14:nvContentPartPr>
              <p14:xfrm>
                <a:off x="2574288" y="3242736"/>
                <a:ext cx="408600" cy="2888280"/>
              </p14:xfrm>
            </p:contentPart>
          </mc:Choice>
          <mc:Fallback>
            <p:pic>
              <p:nvPicPr>
                <p:cNvPr id="17" name="Szabadkéz 16">
                  <a:extLst>
                    <a:ext uri="{FF2B5EF4-FFF2-40B4-BE49-F238E27FC236}">
                      <a16:creationId xmlns:a16="http://schemas.microsoft.com/office/drawing/2014/main" id="{BDC4776A-5B8D-E918-F19E-E796A946B67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568168" y="3236616"/>
                  <a:ext cx="420840" cy="29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8" name="Szabadkéz 17">
                  <a:extLst>
                    <a:ext uri="{FF2B5EF4-FFF2-40B4-BE49-F238E27FC236}">
                      <a16:creationId xmlns:a16="http://schemas.microsoft.com/office/drawing/2014/main" id="{4DA1CC47-DA34-986E-0609-0A971A049187}"/>
                    </a:ext>
                  </a:extLst>
                </p14:cNvPr>
                <p14:cNvContentPartPr/>
                <p14:nvPr/>
              </p14:nvContentPartPr>
              <p14:xfrm>
                <a:off x="637848" y="4439376"/>
                <a:ext cx="189360" cy="404640"/>
              </p14:xfrm>
            </p:contentPart>
          </mc:Choice>
          <mc:Fallback>
            <p:pic>
              <p:nvPicPr>
                <p:cNvPr id="18" name="Szabadkéz 17">
                  <a:extLst>
                    <a:ext uri="{FF2B5EF4-FFF2-40B4-BE49-F238E27FC236}">
                      <a16:creationId xmlns:a16="http://schemas.microsoft.com/office/drawing/2014/main" id="{4DA1CC47-DA34-986E-0609-0A971A04918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31728" y="4433256"/>
                  <a:ext cx="201600" cy="41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9" name="Szabadkéz 18">
                  <a:extLst>
                    <a:ext uri="{FF2B5EF4-FFF2-40B4-BE49-F238E27FC236}">
                      <a16:creationId xmlns:a16="http://schemas.microsoft.com/office/drawing/2014/main" id="{DFF1F475-86A6-1381-A88C-76B8E842EE2F}"/>
                    </a:ext>
                  </a:extLst>
                </p14:cNvPr>
                <p14:cNvContentPartPr/>
                <p14:nvPr/>
              </p14:nvContentPartPr>
              <p14:xfrm>
                <a:off x="1046808" y="4364856"/>
                <a:ext cx="23760" cy="448200"/>
              </p14:xfrm>
            </p:contentPart>
          </mc:Choice>
          <mc:Fallback>
            <p:pic>
              <p:nvPicPr>
                <p:cNvPr id="19" name="Szabadkéz 18">
                  <a:extLst>
                    <a:ext uri="{FF2B5EF4-FFF2-40B4-BE49-F238E27FC236}">
                      <a16:creationId xmlns:a16="http://schemas.microsoft.com/office/drawing/2014/main" id="{DFF1F475-86A6-1381-A88C-76B8E842EE2F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40688" y="4358736"/>
                  <a:ext cx="36000" cy="46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0" name="Szabadkéz 19">
                  <a:extLst>
                    <a:ext uri="{FF2B5EF4-FFF2-40B4-BE49-F238E27FC236}">
                      <a16:creationId xmlns:a16="http://schemas.microsoft.com/office/drawing/2014/main" id="{FBCC1ED7-9558-564A-DEAF-5F871E3860D6}"/>
                    </a:ext>
                  </a:extLst>
                </p14:cNvPr>
                <p14:cNvContentPartPr/>
                <p14:nvPr/>
              </p14:nvContentPartPr>
              <p14:xfrm>
                <a:off x="955728" y="4615416"/>
                <a:ext cx="182880" cy="29520"/>
              </p14:xfrm>
            </p:contentPart>
          </mc:Choice>
          <mc:Fallback>
            <p:pic>
              <p:nvPicPr>
                <p:cNvPr id="20" name="Szabadkéz 19">
                  <a:extLst>
                    <a:ext uri="{FF2B5EF4-FFF2-40B4-BE49-F238E27FC236}">
                      <a16:creationId xmlns:a16="http://schemas.microsoft.com/office/drawing/2014/main" id="{FBCC1ED7-9558-564A-DEAF-5F871E3860D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49608" y="4609296"/>
                  <a:ext cx="1951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1" name="Szabadkéz 20">
                  <a:extLst>
                    <a:ext uri="{FF2B5EF4-FFF2-40B4-BE49-F238E27FC236}">
                      <a16:creationId xmlns:a16="http://schemas.microsoft.com/office/drawing/2014/main" id="{1A65175D-C211-5B13-F2E1-3CFCEBCE343F}"/>
                    </a:ext>
                  </a:extLst>
                </p14:cNvPr>
                <p14:cNvContentPartPr/>
                <p14:nvPr/>
              </p14:nvContentPartPr>
              <p14:xfrm>
                <a:off x="1201248" y="4639536"/>
                <a:ext cx="184320" cy="183960"/>
              </p14:xfrm>
            </p:contentPart>
          </mc:Choice>
          <mc:Fallback>
            <p:pic>
              <p:nvPicPr>
                <p:cNvPr id="21" name="Szabadkéz 20">
                  <a:extLst>
                    <a:ext uri="{FF2B5EF4-FFF2-40B4-BE49-F238E27FC236}">
                      <a16:creationId xmlns:a16="http://schemas.microsoft.com/office/drawing/2014/main" id="{1A65175D-C211-5B13-F2E1-3CFCEBCE343F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195128" y="4633416"/>
                  <a:ext cx="19656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2" name="Szabadkéz 21">
                  <a:extLst>
                    <a:ext uri="{FF2B5EF4-FFF2-40B4-BE49-F238E27FC236}">
                      <a16:creationId xmlns:a16="http://schemas.microsoft.com/office/drawing/2014/main" id="{3702B434-5D8F-8ACA-1DC3-DCE412960B9E}"/>
                    </a:ext>
                  </a:extLst>
                </p14:cNvPr>
                <p14:cNvContentPartPr/>
                <p14:nvPr/>
              </p14:nvContentPartPr>
              <p14:xfrm>
                <a:off x="1444608" y="4615416"/>
                <a:ext cx="135360" cy="215280"/>
              </p14:xfrm>
            </p:contentPart>
          </mc:Choice>
          <mc:Fallback>
            <p:pic>
              <p:nvPicPr>
                <p:cNvPr id="22" name="Szabadkéz 21">
                  <a:extLst>
                    <a:ext uri="{FF2B5EF4-FFF2-40B4-BE49-F238E27FC236}">
                      <a16:creationId xmlns:a16="http://schemas.microsoft.com/office/drawing/2014/main" id="{3702B434-5D8F-8ACA-1DC3-DCE412960B9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438488" y="4609296"/>
                  <a:ext cx="14760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3" name="Szabadkéz 22">
                  <a:extLst>
                    <a:ext uri="{FF2B5EF4-FFF2-40B4-BE49-F238E27FC236}">
                      <a16:creationId xmlns:a16="http://schemas.microsoft.com/office/drawing/2014/main" id="{01003B97-44F8-A740-C936-324A8E096CFF}"/>
                    </a:ext>
                  </a:extLst>
                </p14:cNvPr>
                <p14:cNvContentPartPr/>
                <p14:nvPr/>
              </p14:nvContentPartPr>
              <p14:xfrm>
                <a:off x="1646208" y="4652496"/>
                <a:ext cx="280440" cy="170640"/>
              </p14:xfrm>
            </p:contentPart>
          </mc:Choice>
          <mc:Fallback>
            <p:pic>
              <p:nvPicPr>
                <p:cNvPr id="23" name="Szabadkéz 22">
                  <a:extLst>
                    <a:ext uri="{FF2B5EF4-FFF2-40B4-BE49-F238E27FC236}">
                      <a16:creationId xmlns:a16="http://schemas.microsoft.com/office/drawing/2014/main" id="{01003B97-44F8-A740-C936-324A8E096CFF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640088" y="4646376"/>
                  <a:ext cx="29268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4" name="Szabadkéz 23">
                  <a:extLst>
                    <a:ext uri="{FF2B5EF4-FFF2-40B4-BE49-F238E27FC236}">
                      <a16:creationId xmlns:a16="http://schemas.microsoft.com/office/drawing/2014/main" id="{A67DCCEB-79D6-C725-CED3-82215D73CD3A}"/>
                    </a:ext>
                  </a:extLst>
                </p14:cNvPr>
                <p14:cNvContentPartPr/>
                <p14:nvPr/>
              </p14:nvContentPartPr>
              <p14:xfrm>
                <a:off x="1961208" y="4597416"/>
                <a:ext cx="392040" cy="443520"/>
              </p14:xfrm>
            </p:contentPart>
          </mc:Choice>
          <mc:Fallback>
            <p:pic>
              <p:nvPicPr>
                <p:cNvPr id="24" name="Szabadkéz 23">
                  <a:extLst>
                    <a:ext uri="{FF2B5EF4-FFF2-40B4-BE49-F238E27FC236}">
                      <a16:creationId xmlns:a16="http://schemas.microsoft.com/office/drawing/2014/main" id="{A67DCCEB-79D6-C725-CED3-82215D73CD3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955088" y="4591296"/>
                  <a:ext cx="404280" cy="45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Csoportba foglalás 35">
            <a:extLst>
              <a:ext uri="{FF2B5EF4-FFF2-40B4-BE49-F238E27FC236}">
                <a16:creationId xmlns:a16="http://schemas.microsoft.com/office/drawing/2014/main" id="{ADB3E0D8-7077-F17B-1768-40DA45BA6505}"/>
              </a:ext>
            </a:extLst>
          </p:cNvPr>
          <p:cNvGrpSpPr/>
          <p:nvPr/>
        </p:nvGrpSpPr>
        <p:grpSpPr>
          <a:xfrm>
            <a:off x="6360768" y="3430296"/>
            <a:ext cx="397080" cy="187920"/>
            <a:chOff x="6360768" y="3430296"/>
            <a:chExt cx="397080" cy="187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6" name="Szabadkéz 25">
                  <a:extLst>
                    <a:ext uri="{FF2B5EF4-FFF2-40B4-BE49-F238E27FC236}">
                      <a16:creationId xmlns:a16="http://schemas.microsoft.com/office/drawing/2014/main" id="{96D5E046-C177-F91F-BBEE-53AB971ED425}"/>
                    </a:ext>
                  </a:extLst>
                </p14:cNvPr>
                <p14:cNvContentPartPr/>
                <p14:nvPr/>
              </p14:nvContentPartPr>
              <p14:xfrm>
                <a:off x="6360768" y="3512736"/>
                <a:ext cx="272520" cy="1800"/>
              </p14:xfrm>
            </p:contentPart>
          </mc:Choice>
          <mc:Fallback>
            <p:pic>
              <p:nvPicPr>
                <p:cNvPr id="26" name="Szabadkéz 25">
                  <a:extLst>
                    <a:ext uri="{FF2B5EF4-FFF2-40B4-BE49-F238E27FC236}">
                      <a16:creationId xmlns:a16="http://schemas.microsoft.com/office/drawing/2014/main" id="{96D5E046-C177-F91F-BBEE-53AB971ED42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354648" y="3506616"/>
                  <a:ext cx="284760" cy="1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7" name="Szabadkéz 26">
                  <a:extLst>
                    <a:ext uri="{FF2B5EF4-FFF2-40B4-BE49-F238E27FC236}">
                      <a16:creationId xmlns:a16="http://schemas.microsoft.com/office/drawing/2014/main" id="{F8E95633-297E-D7FA-2F6D-BAEAB9666089}"/>
                    </a:ext>
                  </a:extLst>
                </p14:cNvPr>
                <p14:cNvContentPartPr/>
                <p14:nvPr/>
              </p14:nvContentPartPr>
              <p14:xfrm>
                <a:off x="6630048" y="3430296"/>
                <a:ext cx="127800" cy="187920"/>
              </p14:xfrm>
            </p:contentPart>
          </mc:Choice>
          <mc:Fallback>
            <p:pic>
              <p:nvPicPr>
                <p:cNvPr id="27" name="Szabadkéz 26">
                  <a:extLst>
                    <a:ext uri="{FF2B5EF4-FFF2-40B4-BE49-F238E27FC236}">
                      <a16:creationId xmlns:a16="http://schemas.microsoft.com/office/drawing/2014/main" id="{F8E95633-297E-D7FA-2F6D-BAEAB966608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623928" y="3424176"/>
                  <a:ext cx="140040" cy="200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Csoportba foglalás 34">
            <a:extLst>
              <a:ext uri="{FF2B5EF4-FFF2-40B4-BE49-F238E27FC236}">
                <a16:creationId xmlns:a16="http://schemas.microsoft.com/office/drawing/2014/main" id="{A873970D-5166-74AB-34F9-013E507581C6}"/>
              </a:ext>
            </a:extLst>
          </p:cNvPr>
          <p:cNvGrpSpPr/>
          <p:nvPr/>
        </p:nvGrpSpPr>
        <p:grpSpPr>
          <a:xfrm>
            <a:off x="6967008" y="3385296"/>
            <a:ext cx="663120" cy="322200"/>
            <a:chOff x="6967008" y="3385296"/>
            <a:chExt cx="663120" cy="322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8" name="Szabadkéz 27">
                  <a:extLst>
                    <a:ext uri="{FF2B5EF4-FFF2-40B4-BE49-F238E27FC236}">
                      <a16:creationId xmlns:a16="http://schemas.microsoft.com/office/drawing/2014/main" id="{007BE765-62FD-2023-5FA2-6B6720431C14}"/>
                    </a:ext>
                  </a:extLst>
                </p14:cNvPr>
                <p14:cNvContentPartPr/>
                <p14:nvPr/>
              </p14:nvContentPartPr>
              <p14:xfrm>
                <a:off x="6967008" y="3385296"/>
                <a:ext cx="275040" cy="32400"/>
              </p14:xfrm>
            </p:contentPart>
          </mc:Choice>
          <mc:Fallback>
            <p:pic>
              <p:nvPicPr>
                <p:cNvPr id="28" name="Szabadkéz 27">
                  <a:extLst>
                    <a:ext uri="{FF2B5EF4-FFF2-40B4-BE49-F238E27FC236}">
                      <a16:creationId xmlns:a16="http://schemas.microsoft.com/office/drawing/2014/main" id="{007BE765-62FD-2023-5FA2-6B6720431C14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960888" y="3379176"/>
                  <a:ext cx="28728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9" name="Szabadkéz 28">
                  <a:extLst>
                    <a:ext uri="{FF2B5EF4-FFF2-40B4-BE49-F238E27FC236}">
                      <a16:creationId xmlns:a16="http://schemas.microsoft.com/office/drawing/2014/main" id="{08C42E56-FA56-71CC-97E2-7EBE06AECAC0}"/>
                    </a:ext>
                  </a:extLst>
                </p14:cNvPr>
                <p14:cNvContentPartPr/>
                <p14:nvPr/>
              </p14:nvContentPartPr>
              <p14:xfrm>
                <a:off x="7106328" y="3448296"/>
                <a:ext cx="18000" cy="249480"/>
              </p14:xfrm>
            </p:contentPart>
          </mc:Choice>
          <mc:Fallback>
            <p:pic>
              <p:nvPicPr>
                <p:cNvPr id="29" name="Szabadkéz 28">
                  <a:extLst>
                    <a:ext uri="{FF2B5EF4-FFF2-40B4-BE49-F238E27FC236}">
                      <a16:creationId xmlns:a16="http://schemas.microsoft.com/office/drawing/2014/main" id="{08C42E56-FA56-71CC-97E2-7EBE06AECAC0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100208" y="3442176"/>
                  <a:ext cx="3024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0" name="Szabadkéz 29">
                  <a:extLst>
                    <a:ext uri="{FF2B5EF4-FFF2-40B4-BE49-F238E27FC236}">
                      <a16:creationId xmlns:a16="http://schemas.microsoft.com/office/drawing/2014/main" id="{241C838C-7279-4CF3-D79F-84513B1828BA}"/>
                    </a:ext>
                  </a:extLst>
                </p14:cNvPr>
                <p14:cNvContentPartPr/>
                <p14:nvPr/>
              </p14:nvContentPartPr>
              <p14:xfrm>
                <a:off x="7038648" y="3596976"/>
                <a:ext cx="194400" cy="14760"/>
              </p14:xfrm>
            </p:contentPart>
          </mc:Choice>
          <mc:Fallback>
            <p:pic>
              <p:nvPicPr>
                <p:cNvPr id="30" name="Szabadkéz 29">
                  <a:extLst>
                    <a:ext uri="{FF2B5EF4-FFF2-40B4-BE49-F238E27FC236}">
                      <a16:creationId xmlns:a16="http://schemas.microsoft.com/office/drawing/2014/main" id="{241C838C-7279-4CF3-D79F-84513B1828BA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032528" y="3590856"/>
                  <a:ext cx="20664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1" name="Szabadkéz 30">
                  <a:extLst>
                    <a:ext uri="{FF2B5EF4-FFF2-40B4-BE49-F238E27FC236}">
                      <a16:creationId xmlns:a16="http://schemas.microsoft.com/office/drawing/2014/main" id="{44C5FE08-74E4-F549-9DF4-6861B368DA6B}"/>
                    </a:ext>
                  </a:extLst>
                </p14:cNvPr>
                <p14:cNvContentPartPr/>
                <p14:nvPr/>
              </p14:nvContentPartPr>
              <p14:xfrm>
                <a:off x="7347168" y="3521016"/>
                <a:ext cx="103680" cy="169200"/>
              </p14:xfrm>
            </p:contentPart>
          </mc:Choice>
          <mc:Fallback>
            <p:pic>
              <p:nvPicPr>
                <p:cNvPr id="31" name="Szabadkéz 30">
                  <a:extLst>
                    <a:ext uri="{FF2B5EF4-FFF2-40B4-BE49-F238E27FC236}">
                      <a16:creationId xmlns:a16="http://schemas.microsoft.com/office/drawing/2014/main" id="{44C5FE08-74E4-F549-9DF4-6861B368DA6B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341048" y="3514896"/>
                  <a:ext cx="1159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2" name="Szabadkéz 31">
                  <a:extLst>
                    <a:ext uri="{FF2B5EF4-FFF2-40B4-BE49-F238E27FC236}">
                      <a16:creationId xmlns:a16="http://schemas.microsoft.com/office/drawing/2014/main" id="{591AD320-4828-4FBF-6623-957EEF49AD76}"/>
                    </a:ext>
                  </a:extLst>
                </p14:cNvPr>
                <p14:cNvContentPartPr/>
                <p14:nvPr/>
              </p14:nvContentPartPr>
              <p14:xfrm>
                <a:off x="7397568" y="3448296"/>
                <a:ext cx="360" cy="360"/>
              </p14:xfrm>
            </p:contentPart>
          </mc:Choice>
          <mc:Fallback>
            <p:pic>
              <p:nvPicPr>
                <p:cNvPr id="32" name="Szabadkéz 31">
                  <a:extLst>
                    <a:ext uri="{FF2B5EF4-FFF2-40B4-BE49-F238E27FC236}">
                      <a16:creationId xmlns:a16="http://schemas.microsoft.com/office/drawing/2014/main" id="{591AD320-4828-4FBF-6623-957EEF49AD76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391448" y="3442176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3" name="Szabadkéz 32">
                  <a:extLst>
                    <a:ext uri="{FF2B5EF4-FFF2-40B4-BE49-F238E27FC236}">
                      <a16:creationId xmlns:a16="http://schemas.microsoft.com/office/drawing/2014/main" id="{AECED7DD-B6E9-09BD-B460-35C1A9D9A19A}"/>
                    </a:ext>
                  </a:extLst>
                </p14:cNvPr>
                <p14:cNvContentPartPr/>
                <p14:nvPr/>
              </p14:nvContentPartPr>
              <p14:xfrm>
                <a:off x="7523928" y="3522456"/>
                <a:ext cx="100440" cy="176760"/>
              </p14:xfrm>
            </p:contentPart>
          </mc:Choice>
          <mc:Fallback>
            <p:pic>
              <p:nvPicPr>
                <p:cNvPr id="33" name="Szabadkéz 32">
                  <a:extLst>
                    <a:ext uri="{FF2B5EF4-FFF2-40B4-BE49-F238E27FC236}">
                      <a16:creationId xmlns:a16="http://schemas.microsoft.com/office/drawing/2014/main" id="{AECED7DD-B6E9-09BD-B460-35C1A9D9A19A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7517808" y="3516336"/>
                  <a:ext cx="11268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4" name="Szabadkéz 33">
                  <a:extLst>
                    <a:ext uri="{FF2B5EF4-FFF2-40B4-BE49-F238E27FC236}">
                      <a16:creationId xmlns:a16="http://schemas.microsoft.com/office/drawing/2014/main" id="{4D920CAD-618E-EBBA-3EC5-AC0FAD57D7F1}"/>
                    </a:ext>
                  </a:extLst>
                </p14:cNvPr>
                <p14:cNvContentPartPr/>
                <p14:nvPr/>
              </p14:nvContentPartPr>
              <p14:xfrm>
                <a:off x="7521048" y="3563136"/>
                <a:ext cx="109080" cy="144360"/>
              </p14:xfrm>
            </p:contentPart>
          </mc:Choice>
          <mc:Fallback>
            <p:pic>
              <p:nvPicPr>
                <p:cNvPr id="34" name="Szabadkéz 33">
                  <a:extLst>
                    <a:ext uri="{FF2B5EF4-FFF2-40B4-BE49-F238E27FC236}">
                      <a16:creationId xmlns:a16="http://schemas.microsoft.com/office/drawing/2014/main" id="{4D920CAD-618E-EBBA-3EC5-AC0FAD57D7F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514928" y="3557016"/>
                  <a:ext cx="121320" cy="156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Csoportba foglalás 49">
            <a:extLst>
              <a:ext uri="{FF2B5EF4-FFF2-40B4-BE49-F238E27FC236}">
                <a16:creationId xmlns:a16="http://schemas.microsoft.com/office/drawing/2014/main" id="{CCBD6EFC-5146-5DE8-2161-7D3998C54196}"/>
              </a:ext>
            </a:extLst>
          </p:cNvPr>
          <p:cNvGrpSpPr/>
          <p:nvPr/>
        </p:nvGrpSpPr>
        <p:grpSpPr>
          <a:xfrm>
            <a:off x="6401808" y="4343616"/>
            <a:ext cx="2591640" cy="517320"/>
            <a:chOff x="6401808" y="4343616"/>
            <a:chExt cx="2591640" cy="517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7" name="Szabadkéz 36">
                  <a:extLst>
                    <a:ext uri="{FF2B5EF4-FFF2-40B4-BE49-F238E27FC236}">
                      <a16:creationId xmlns:a16="http://schemas.microsoft.com/office/drawing/2014/main" id="{AC17F8D0-5362-3D13-B847-D31A99F59EAA}"/>
                    </a:ext>
                  </a:extLst>
                </p14:cNvPr>
                <p14:cNvContentPartPr/>
                <p14:nvPr/>
              </p14:nvContentPartPr>
              <p14:xfrm>
                <a:off x="6401808" y="4682016"/>
                <a:ext cx="192600" cy="11520"/>
              </p14:xfrm>
            </p:contentPart>
          </mc:Choice>
          <mc:Fallback>
            <p:pic>
              <p:nvPicPr>
                <p:cNvPr id="37" name="Szabadkéz 36">
                  <a:extLst>
                    <a:ext uri="{FF2B5EF4-FFF2-40B4-BE49-F238E27FC236}">
                      <a16:creationId xmlns:a16="http://schemas.microsoft.com/office/drawing/2014/main" id="{AC17F8D0-5362-3D13-B847-D31A99F59EA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395688" y="4675896"/>
                  <a:ext cx="20484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8" name="Szabadkéz 37">
                  <a:extLst>
                    <a:ext uri="{FF2B5EF4-FFF2-40B4-BE49-F238E27FC236}">
                      <a16:creationId xmlns:a16="http://schemas.microsoft.com/office/drawing/2014/main" id="{25EB5D51-D64A-AF99-896E-7A9FE502F907}"/>
                    </a:ext>
                  </a:extLst>
                </p14:cNvPr>
                <p14:cNvContentPartPr/>
                <p14:nvPr/>
              </p14:nvContentPartPr>
              <p14:xfrm>
                <a:off x="6576768" y="4595976"/>
                <a:ext cx="118080" cy="157320"/>
              </p14:xfrm>
            </p:contentPart>
          </mc:Choice>
          <mc:Fallback>
            <p:pic>
              <p:nvPicPr>
                <p:cNvPr id="38" name="Szabadkéz 37">
                  <a:extLst>
                    <a:ext uri="{FF2B5EF4-FFF2-40B4-BE49-F238E27FC236}">
                      <a16:creationId xmlns:a16="http://schemas.microsoft.com/office/drawing/2014/main" id="{25EB5D51-D64A-AF99-896E-7A9FE502F90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570648" y="4589856"/>
                  <a:ext cx="13032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9" name="Szabadkéz 38">
                  <a:extLst>
                    <a:ext uri="{FF2B5EF4-FFF2-40B4-BE49-F238E27FC236}">
                      <a16:creationId xmlns:a16="http://schemas.microsoft.com/office/drawing/2014/main" id="{46465693-4E93-0976-D06A-1D069B6C9E5F}"/>
                    </a:ext>
                  </a:extLst>
                </p14:cNvPr>
                <p14:cNvContentPartPr/>
                <p14:nvPr/>
              </p14:nvContentPartPr>
              <p14:xfrm>
                <a:off x="6855408" y="4506336"/>
                <a:ext cx="233640" cy="304560"/>
              </p14:xfrm>
            </p:contentPart>
          </mc:Choice>
          <mc:Fallback>
            <p:pic>
              <p:nvPicPr>
                <p:cNvPr id="39" name="Szabadkéz 38">
                  <a:extLst>
                    <a:ext uri="{FF2B5EF4-FFF2-40B4-BE49-F238E27FC236}">
                      <a16:creationId xmlns:a16="http://schemas.microsoft.com/office/drawing/2014/main" id="{46465693-4E93-0976-D06A-1D069B6C9E5F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849288" y="4500216"/>
                  <a:ext cx="245880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40" name="Szabadkéz 39">
                  <a:extLst>
                    <a:ext uri="{FF2B5EF4-FFF2-40B4-BE49-F238E27FC236}">
                      <a16:creationId xmlns:a16="http://schemas.microsoft.com/office/drawing/2014/main" id="{E15F7E11-D3B3-37CC-854B-1B564FD75321}"/>
                    </a:ext>
                  </a:extLst>
                </p14:cNvPr>
                <p14:cNvContentPartPr/>
                <p14:nvPr/>
              </p14:nvContentPartPr>
              <p14:xfrm>
                <a:off x="7228008" y="4565376"/>
                <a:ext cx="133200" cy="295560"/>
              </p14:xfrm>
            </p:contentPart>
          </mc:Choice>
          <mc:Fallback>
            <p:pic>
              <p:nvPicPr>
                <p:cNvPr id="40" name="Szabadkéz 39">
                  <a:extLst>
                    <a:ext uri="{FF2B5EF4-FFF2-40B4-BE49-F238E27FC236}">
                      <a16:creationId xmlns:a16="http://schemas.microsoft.com/office/drawing/2014/main" id="{E15F7E11-D3B3-37CC-854B-1B564FD7532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7221888" y="4559256"/>
                  <a:ext cx="14544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41" name="Szabadkéz 40">
                  <a:extLst>
                    <a:ext uri="{FF2B5EF4-FFF2-40B4-BE49-F238E27FC236}">
                      <a16:creationId xmlns:a16="http://schemas.microsoft.com/office/drawing/2014/main" id="{820FB9FC-9EA5-FA75-D7C9-1353281C0E55}"/>
                    </a:ext>
                  </a:extLst>
                </p14:cNvPr>
                <p14:cNvContentPartPr/>
                <p14:nvPr/>
              </p14:nvContentPartPr>
              <p14:xfrm>
                <a:off x="7483248" y="4572576"/>
                <a:ext cx="276480" cy="163080"/>
              </p14:xfrm>
            </p:contentPart>
          </mc:Choice>
          <mc:Fallback>
            <p:pic>
              <p:nvPicPr>
                <p:cNvPr id="41" name="Szabadkéz 40">
                  <a:extLst>
                    <a:ext uri="{FF2B5EF4-FFF2-40B4-BE49-F238E27FC236}">
                      <a16:creationId xmlns:a16="http://schemas.microsoft.com/office/drawing/2014/main" id="{820FB9FC-9EA5-FA75-D7C9-1353281C0E55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7477128" y="4566456"/>
                  <a:ext cx="28872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42" name="Szabadkéz 41">
                  <a:extLst>
                    <a:ext uri="{FF2B5EF4-FFF2-40B4-BE49-F238E27FC236}">
                      <a16:creationId xmlns:a16="http://schemas.microsoft.com/office/drawing/2014/main" id="{31B14EF0-95EF-2EB3-E1AE-B9C3F69B20B0}"/>
                    </a:ext>
                  </a:extLst>
                </p14:cNvPr>
                <p14:cNvContentPartPr/>
                <p14:nvPr/>
              </p14:nvContentPartPr>
              <p14:xfrm>
                <a:off x="7715448" y="4449096"/>
                <a:ext cx="15120" cy="37440"/>
              </p14:xfrm>
            </p:contentPart>
          </mc:Choice>
          <mc:Fallback>
            <p:pic>
              <p:nvPicPr>
                <p:cNvPr id="42" name="Szabadkéz 41">
                  <a:extLst>
                    <a:ext uri="{FF2B5EF4-FFF2-40B4-BE49-F238E27FC236}">
                      <a16:creationId xmlns:a16="http://schemas.microsoft.com/office/drawing/2014/main" id="{31B14EF0-95EF-2EB3-E1AE-B9C3F69B20B0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709328" y="4442976"/>
                  <a:ext cx="2736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3" name="Szabadkéz 42">
                  <a:extLst>
                    <a:ext uri="{FF2B5EF4-FFF2-40B4-BE49-F238E27FC236}">
                      <a16:creationId xmlns:a16="http://schemas.microsoft.com/office/drawing/2014/main" id="{8C8A8ECB-DCBF-4779-BD1A-91B4ED7769FB}"/>
                    </a:ext>
                  </a:extLst>
                </p14:cNvPr>
                <p14:cNvContentPartPr/>
                <p14:nvPr/>
              </p14:nvContentPartPr>
              <p14:xfrm>
                <a:off x="7799688" y="4591296"/>
                <a:ext cx="177840" cy="118080"/>
              </p14:xfrm>
            </p:contentPart>
          </mc:Choice>
          <mc:Fallback>
            <p:pic>
              <p:nvPicPr>
                <p:cNvPr id="43" name="Szabadkéz 42">
                  <a:extLst>
                    <a:ext uri="{FF2B5EF4-FFF2-40B4-BE49-F238E27FC236}">
                      <a16:creationId xmlns:a16="http://schemas.microsoft.com/office/drawing/2014/main" id="{8C8A8ECB-DCBF-4779-BD1A-91B4ED7769FB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793568" y="4585176"/>
                  <a:ext cx="19008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4" name="Szabadkéz 43">
                  <a:extLst>
                    <a:ext uri="{FF2B5EF4-FFF2-40B4-BE49-F238E27FC236}">
                      <a16:creationId xmlns:a16="http://schemas.microsoft.com/office/drawing/2014/main" id="{1C0346CC-3E02-0874-BAB4-7B233FABC65A}"/>
                    </a:ext>
                  </a:extLst>
                </p14:cNvPr>
                <p14:cNvContentPartPr/>
                <p14:nvPr/>
              </p14:nvContentPartPr>
              <p14:xfrm>
                <a:off x="8062128" y="4577256"/>
                <a:ext cx="141840" cy="141480"/>
              </p14:xfrm>
            </p:contentPart>
          </mc:Choice>
          <mc:Fallback>
            <p:pic>
              <p:nvPicPr>
                <p:cNvPr id="44" name="Szabadkéz 43">
                  <a:extLst>
                    <a:ext uri="{FF2B5EF4-FFF2-40B4-BE49-F238E27FC236}">
                      <a16:creationId xmlns:a16="http://schemas.microsoft.com/office/drawing/2014/main" id="{1C0346CC-3E02-0874-BAB4-7B233FABC65A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056008" y="4571136"/>
                  <a:ext cx="15408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5" name="Szabadkéz 44">
                  <a:extLst>
                    <a:ext uri="{FF2B5EF4-FFF2-40B4-BE49-F238E27FC236}">
                      <a16:creationId xmlns:a16="http://schemas.microsoft.com/office/drawing/2014/main" id="{206CBDD9-3994-F3E6-B118-FCCBD73993B8}"/>
                    </a:ext>
                  </a:extLst>
                </p14:cNvPr>
                <p14:cNvContentPartPr/>
                <p14:nvPr/>
              </p14:nvContentPartPr>
              <p14:xfrm>
                <a:off x="8288568" y="4554576"/>
                <a:ext cx="256680" cy="160200"/>
              </p14:xfrm>
            </p:contentPart>
          </mc:Choice>
          <mc:Fallback>
            <p:pic>
              <p:nvPicPr>
                <p:cNvPr id="45" name="Szabadkéz 44">
                  <a:extLst>
                    <a:ext uri="{FF2B5EF4-FFF2-40B4-BE49-F238E27FC236}">
                      <a16:creationId xmlns:a16="http://schemas.microsoft.com/office/drawing/2014/main" id="{206CBDD9-3994-F3E6-B118-FCCBD73993B8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282448" y="4548456"/>
                  <a:ext cx="26892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46" name="Szabadkéz 45">
                  <a:extLst>
                    <a:ext uri="{FF2B5EF4-FFF2-40B4-BE49-F238E27FC236}">
                      <a16:creationId xmlns:a16="http://schemas.microsoft.com/office/drawing/2014/main" id="{77E2641F-E4CE-C84D-C52D-B14CA8AFE2DE}"/>
                    </a:ext>
                  </a:extLst>
                </p14:cNvPr>
                <p14:cNvContentPartPr/>
                <p14:nvPr/>
              </p14:nvContentPartPr>
              <p14:xfrm>
                <a:off x="8465328" y="4361616"/>
                <a:ext cx="3240" cy="124920"/>
              </p14:xfrm>
            </p:contentPart>
          </mc:Choice>
          <mc:Fallback>
            <p:pic>
              <p:nvPicPr>
                <p:cNvPr id="46" name="Szabadkéz 45">
                  <a:extLst>
                    <a:ext uri="{FF2B5EF4-FFF2-40B4-BE49-F238E27FC236}">
                      <a16:creationId xmlns:a16="http://schemas.microsoft.com/office/drawing/2014/main" id="{77E2641F-E4CE-C84D-C52D-B14CA8AFE2DE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459208" y="4355496"/>
                  <a:ext cx="1548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47" name="Szabadkéz 46">
                  <a:extLst>
                    <a:ext uri="{FF2B5EF4-FFF2-40B4-BE49-F238E27FC236}">
                      <a16:creationId xmlns:a16="http://schemas.microsoft.com/office/drawing/2014/main" id="{D4BAF339-9094-F67C-8470-E599955F4FEB}"/>
                    </a:ext>
                  </a:extLst>
                </p14:cNvPr>
                <p14:cNvContentPartPr/>
                <p14:nvPr/>
              </p14:nvContentPartPr>
              <p14:xfrm>
                <a:off x="8550648" y="4343616"/>
                <a:ext cx="300240" cy="358200"/>
              </p14:xfrm>
            </p:contentPart>
          </mc:Choice>
          <mc:Fallback>
            <p:pic>
              <p:nvPicPr>
                <p:cNvPr id="47" name="Szabadkéz 46">
                  <a:extLst>
                    <a:ext uri="{FF2B5EF4-FFF2-40B4-BE49-F238E27FC236}">
                      <a16:creationId xmlns:a16="http://schemas.microsoft.com/office/drawing/2014/main" id="{D4BAF339-9094-F67C-8470-E599955F4FEB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544528" y="4337496"/>
                  <a:ext cx="312480" cy="37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48" name="Szabadkéz 47">
                  <a:extLst>
                    <a:ext uri="{FF2B5EF4-FFF2-40B4-BE49-F238E27FC236}">
                      <a16:creationId xmlns:a16="http://schemas.microsoft.com/office/drawing/2014/main" id="{63FF1F8B-248B-A922-BDFA-5EF59B586732}"/>
                    </a:ext>
                  </a:extLst>
                </p14:cNvPr>
                <p14:cNvContentPartPr/>
                <p14:nvPr/>
              </p14:nvContentPartPr>
              <p14:xfrm>
                <a:off x="8788968" y="4455576"/>
                <a:ext cx="6120" cy="18000"/>
              </p14:xfrm>
            </p:contentPart>
          </mc:Choice>
          <mc:Fallback>
            <p:pic>
              <p:nvPicPr>
                <p:cNvPr id="48" name="Szabadkéz 47">
                  <a:extLst>
                    <a:ext uri="{FF2B5EF4-FFF2-40B4-BE49-F238E27FC236}">
                      <a16:creationId xmlns:a16="http://schemas.microsoft.com/office/drawing/2014/main" id="{63FF1F8B-248B-A922-BDFA-5EF59B586732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8782848" y="4449456"/>
                  <a:ext cx="1836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49" name="Szabadkéz 48">
                  <a:extLst>
                    <a:ext uri="{FF2B5EF4-FFF2-40B4-BE49-F238E27FC236}">
                      <a16:creationId xmlns:a16="http://schemas.microsoft.com/office/drawing/2014/main" id="{D1FC18CA-0594-051E-17C7-7B2670BB7060}"/>
                    </a:ext>
                  </a:extLst>
                </p14:cNvPr>
                <p14:cNvContentPartPr/>
                <p14:nvPr/>
              </p14:nvContentPartPr>
              <p14:xfrm>
                <a:off x="8885448" y="4518576"/>
                <a:ext cx="108000" cy="163800"/>
              </p14:xfrm>
            </p:contentPart>
          </mc:Choice>
          <mc:Fallback>
            <p:pic>
              <p:nvPicPr>
                <p:cNvPr id="49" name="Szabadkéz 48">
                  <a:extLst>
                    <a:ext uri="{FF2B5EF4-FFF2-40B4-BE49-F238E27FC236}">
                      <a16:creationId xmlns:a16="http://schemas.microsoft.com/office/drawing/2014/main" id="{D1FC18CA-0594-051E-17C7-7B2670BB7060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879328" y="4512456"/>
                  <a:ext cx="120240" cy="176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Csoportba foglalás 64">
            <a:extLst>
              <a:ext uri="{FF2B5EF4-FFF2-40B4-BE49-F238E27FC236}">
                <a16:creationId xmlns:a16="http://schemas.microsoft.com/office/drawing/2014/main" id="{464CE6FE-A396-CCA0-52D9-C7BB6552AB83}"/>
              </a:ext>
            </a:extLst>
          </p:cNvPr>
          <p:cNvGrpSpPr/>
          <p:nvPr/>
        </p:nvGrpSpPr>
        <p:grpSpPr>
          <a:xfrm>
            <a:off x="6506928" y="5713416"/>
            <a:ext cx="338760" cy="150840"/>
            <a:chOff x="6506928" y="5713416"/>
            <a:chExt cx="338760" cy="150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51" name="Szabadkéz 50">
                  <a:extLst>
                    <a:ext uri="{FF2B5EF4-FFF2-40B4-BE49-F238E27FC236}">
                      <a16:creationId xmlns:a16="http://schemas.microsoft.com/office/drawing/2014/main" id="{76CC294E-AEFF-3A7F-6975-AD5FFA274962}"/>
                    </a:ext>
                  </a:extLst>
                </p14:cNvPr>
                <p14:cNvContentPartPr/>
                <p14:nvPr/>
              </p14:nvContentPartPr>
              <p14:xfrm>
                <a:off x="6506928" y="5747256"/>
                <a:ext cx="202680" cy="55440"/>
              </p14:xfrm>
            </p:contentPart>
          </mc:Choice>
          <mc:Fallback>
            <p:pic>
              <p:nvPicPr>
                <p:cNvPr id="51" name="Szabadkéz 50">
                  <a:extLst>
                    <a:ext uri="{FF2B5EF4-FFF2-40B4-BE49-F238E27FC236}">
                      <a16:creationId xmlns:a16="http://schemas.microsoft.com/office/drawing/2014/main" id="{76CC294E-AEFF-3A7F-6975-AD5FFA274962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6500808" y="5741136"/>
                  <a:ext cx="21492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52" name="Szabadkéz 51">
                  <a:extLst>
                    <a:ext uri="{FF2B5EF4-FFF2-40B4-BE49-F238E27FC236}">
                      <a16:creationId xmlns:a16="http://schemas.microsoft.com/office/drawing/2014/main" id="{D0C6457A-184D-CDF4-2B92-39C924B3B58B}"/>
                    </a:ext>
                  </a:extLst>
                </p14:cNvPr>
                <p14:cNvContentPartPr/>
                <p14:nvPr/>
              </p14:nvContentPartPr>
              <p14:xfrm>
                <a:off x="6701688" y="5713416"/>
                <a:ext cx="144000" cy="150840"/>
              </p14:xfrm>
            </p:contentPart>
          </mc:Choice>
          <mc:Fallback>
            <p:pic>
              <p:nvPicPr>
                <p:cNvPr id="52" name="Szabadkéz 51">
                  <a:extLst>
                    <a:ext uri="{FF2B5EF4-FFF2-40B4-BE49-F238E27FC236}">
                      <a16:creationId xmlns:a16="http://schemas.microsoft.com/office/drawing/2014/main" id="{D0C6457A-184D-CDF4-2B92-39C924B3B58B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6695568" y="5707296"/>
                  <a:ext cx="156240" cy="16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4" name="Csoportba foglalás 63">
            <a:extLst>
              <a:ext uri="{FF2B5EF4-FFF2-40B4-BE49-F238E27FC236}">
                <a16:creationId xmlns:a16="http://schemas.microsoft.com/office/drawing/2014/main" id="{6ED980D9-5A70-040C-E15F-D3093A1B05E5}"/>
              </a:ext>
            </a:extLst>
          </p:cNvPr>
          <p:cNvGrpSpPr/>
          <p:nvPr/>
        </p:nvGrpSpPr>
        <p:grpSpPr>
          <a:xfrm>
            <a:off x="7020648" y="5460696"/>
            <a:ext cx="2074680" cy="551160"/>
            <a:chOff x="7020648" y="5460696"/>
            <a:chExt cx="2074680" cy="551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53" name="Szabadkéz 52">
                  <a:extLst>
                    <a:ext uri="{FF2B5EF4-FFF2-40B4-BE49-F238E27FC236}">
                      <a16:creationId xmlns:a16="http://schemas.microsoft.com/office/drawing/2014/main" id="{8756E08A-3272-044B-C2D3-285E796497D6}"/>
                    </a:ext>
                  </a:extLst>
                </p14:cNvPr>
                <p14:cNvContentPartPr/>
                <p14:nvPr/>
              </p14:nvContentPartPr>
              <p14:xfrm>
                <a:off x="7020648" y="5661936"/>
                <a:ext cx="178200" cy="221040"/>
              </p14:xfrm>
            </p:contentPart>
          </mc:Choice>
          <mc:Fallback>
            <p:pic>
              <p:nvPicPr>
                <p:cNvPr id="53" name="Szabadkéz 52">
                  <a:extLst>
                    <a:ext uri="{FF2B5EF4-FFF2-40B4-BE49-F238E27FC236}">
                      <a16:creationId xmlns:a16="http://schemas.microsoft.com/office/drawing/2014/main" id="{8756E08A-3272-044B-C2D3-285E796497D6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7014528" y="5655816"/>
                  <a:ext cx="19044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54" name="Szabadkéz 53">
                  <a:extLst>
                    <a:ext uri="{FF2B5EF4-FFF2-40B4-BE49-F238E27FC236}">
                      <a16:creationId xmlns:a16="http://schemas.microsoft.com/office/drawing/2014/main" id="{FFCF49FF-05A7-37C5-7D36-21A10A8E9804}"/>
                    </a:ext>
                  </a:extLst>
                </p14:cNvPr>
                <p14:cNvContentPartPr/>
                <p14:nvPr/>
              </p14:nvContentPartPr>
              <p14:xfrm>
                <a:off x="7288128" y="5751936"/>
                <a:ext cx="174600" cy="259920"/>
              </p14:xfrm>
            </p:contentPart>
          </mc:Choice>
          <mc:Fallback>
            <p:pic>
              <p:nvPicPr>
                <p:cNvPr id="54" name="Szabadkéz 53">
                  <a:extLst>
                    <a:ext uri="{FF2B5EF4-FFF2-40B4-BE49-F238E27FC236}">
                      <a16:creationId xmlns:a16="http://schemas.microsoft.com/office/drawing/2014/main" id="{FFCF49FF-05A7-37C5-7D36-21A10A8E9804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7282008" y="5745816"/>
                  <a:ext cx="18684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55" name="Szabadkéz 54">
                  <a:extLst>
                    <a:ext uri="{FF2B5EF4-FFF2-40B4-BE49-F238E27FC236}">
                      <a16:creationId xmlns:a16="http://schemas.microsoft.com/office/drawing/2014/main" id="{BFC4ECF7-4788-C8FB-392D-EC150DBD1FB6}"/>
                    </a:ext>
                  </a:extLst>
                </p14:cNvPr>
                <p14:cNvContentPartPr/>
                <p14:nvPr/>
              </p14:nvContentPartPr>
              <p14:xfrm>
                <a:off x="7538688" y="5722416"/>
                <a:ext cx="312120" cy="164880"/>
              </p14:xfrm>
            </p:contentPart>
          </mc:Choice>
          <mc:Fallback>
            <p:pic>
              <p:nvPicPr>
                <p:cNvPr id="55" name="Szabadkéz 54">
                  <a:extLst>
                    <a:ext uri="{FF2B5EF4-FFF2-40B4-BE49-F238E27FC236}">
                      <a16:creationId xmlns:a16="http://schemas.microsoft.com/office/drawing/2014/main" id="{BFC4ECF7-4788-C8FB-392D-EC150DBD1FB6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7532568" y="5716296"/>
                  <a:ext cx="32436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56" name="Szabadkéz 55">
                  <a:extLst>
                    <a:ext uri="{FF2B5EF4-FFF2-40B4-BE49-F238E27FC236}">
                      <a16:creationId xmlns:a16="http://schemas.microsoft.com/office/drawing/2014/main" id="{3F194DB2-0123-2CCB-E492-3322D14ACC3D}"/>
                    </a:ext>
                  </a:extLst>
                </p14:cNvPr>
                <p14:cNvContentPartPr/>
                <p14:nvPr/>
              </p14:nvContentPartPr>
              <p14:xfrm>
                <a:off x="7800768" y="5630976"/>
                <a:ext cx="360" cy="360"/>
              </p14:xfrm>
            </p:contentPart>
          </mc:Choice>
          <mc:Fallback>
            <p:pic>
              <p:nvPicPr>
                <p:cNvPr id="56" name="Szabadkéz 55">
                  <a:extLst>
                    <a:ext uri="{FF2B5EF4-FFF2-40B4-BE49-F238E27FC236}">
                      <a16:creationId xmlns:a16="http://schemas.microsoft.com/office/drawing/2014/main" id="{3F194DB2-0123-2CCB-E492-3322D14ACC3D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794648" y="5624856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57" name="Szabadkéz 56">
                  <a:extLst>
                    <a:ext uri="{FF2B5EF4-FFF2-40B4-BE49-F238E27FC236}">
                      <a16:creationId xmlns:a16="http://schemas.microsoft.com/office/drawing/2014/main" id="{D6290DA2-0F96-952B-8208-BE6E84B4B58F}"/>
                    </a:ext>
                  </a:extLst>
                </p14:cNvPr>
                <p14:cNvContentPartPr/>
                <p14:nvPr/>
              </p14:nvContentPartPr>
              <p14:xfrm>
                <a:off x="7894368" y="5711616"/>
                <a:ext cx="136800" cy="155160"/>
              </p14:xfrm>
            </p:contentPart>
          </mc:Choice>
          <mc:Fallback>
            <p:pic>
              <p:nvPicPr>
                <p:cNvPr id="57" name="Szabadkéz 56">
                  <a:extLst>
                    <a:ext uri="{FF2B5EF4-FFF2-40B4-BE49-F238E27FC236}">
                      <a16:creationId xmlns:a16="http://schemas.microsoft.com/office/drawing/2014/main" id="{D6290DA2-0F96-952B-8208-BE6E84B4B58F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7888248" y="5705496"/>
                  <a:ext cx="1490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58" name="Szabadkéz 57">
                  <a:extLst>
                    <a:ext uri="{FF2B5EF4-FFF2-40B4-BE49-F238E27FC236}">
                      <a16:creationId xmlns:a16="http://schemas.microsoft.com/office/drawing/2014/main" id="{A61E35E5-8FC8-21A5-3CC4-ADD10B93C8D1}"/>
                    </a:ext>
                  </a:extLst>
                </p14:cNvPr>
                <p14:cNvContentPartPr/>
                <p14:nvPr/>
              </p14:nvContentPartPr>
              <p14:xfrm>
                <a:off x="8115048" y="5677776"/>
                <a:ext cx="127800" cy="164520"/>
              </p14:xfrm>
            </p:contentPart>
          </mc:Choice>
          <mc:Fallback>
            <p:pic>
              <p:nvPicPr>
                <p:cNvPr id="58" name="Szabadkéz 57">
                  <a:extLst>
                    <a:ext uri="{FF2B5EF4-FFF2-40B4-BE49-F238E27FC236}">
                      <a16:creationId xmlns:a16="http://schemas.microsoft.com/office/drawing/2014/main" id="{A61E35E5-8FC8-21A5-3CC4-ADD10B93C8D1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8108928" y="5671656"/>
                  <a:ext cx="14004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59" name="Szabadkéz 58">
                  <a:extLst>
                    <a:ext uri="{FF2B5EF4-FFF2-40B4-BE49-F238E27FC236}">
                      <a16:creationId xmlns:a16="http://schemas.microsoft.com/office/drawing/2014/main" id="{C5418E78-0CD6-DE3F-74A3-00A9B3ACC076}"/>
                    </a:ext>
                  </a:extLst>
                </p14:cNvPr>
                <p14:cNvContentPartPr/>
                <p14:nvPr/>
              </p14:nvContentPartPr>
              <p14:xfrm>
                <a:off x="8309448" y="5671296"/>
                <a:ext cx="285840" cy="152640"/>
              </p14:xfrm>
            </p:contentPart>
          </mc:Choice>
          <mc:Fallback>
            <p:pic>
              <p:nvPicPr>
                <p:cNvPr id="59" name="Szabadkéz 58">
                  <a:extLst>
                    <a:ext uri="{FF2B5EF4-FFF2-40B4-BE49-F238E27FC236}">
                      <a16:creationId xmlns:a16="http://schemas.microsoft.com/office/drawing/2014/main" id="{C5418E78-0CD6-DE3F-74A3-00A9B3ACC076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303328" y="5665176"/>
                  <a:ext cx="29808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60" name="Szabadkéz 59">
                  <a:extLst>
                    <a:ext uri="{FF2B5EF4-FFF2-40B4-BE49-F238E27FC236}">
                      <a16:creationId xmlns:a16="http://schemas.microsoft.com/office/drawing/2014/main" id="{487ABF42-57AD-2CF9-A5BA-2D206FFC07D4}"/>
                    </a:ext>
                  </a:extLst>
                </p14:cNvPr>
                <p14:cNvContentPartPr/>
                <p14:nvPr/>
              </p14:nvContentPartPr>
              <p14:xfrm>
                <a:off x="8515368" y="5492016"/>
                <a:ext cx="360" cy="78120"/>
              </p14:xfrm>
            </p:contentPart>
          </mc:Choice>
          <mc:Fallback>
            <p:pic>
              <p:nvPicPr>
                <p:cNvPr id="60" name="Szabadkéz 59">
                  <a:extLst>
                    <a:ext uri="{FF2B5EF4-FFF2-40B4-BE49-F238E27FC236}">
                      <a16:creationId xmlns:a16="http://schemas.microsoft.com/office/drawing/2014/main" id="{487ABF42-57AD-2CF9-A5BA-2D206FFC07D4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8509248" y="5485896"/>
                  <a:ext cx="1260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61" name="Szabadkéz 60">
                  <a:extLst>
                    <a:ext uri="{FF2B5EF4-FFF2-40B4-BE49-F238E27FC236}">
                      <a16:creationId xmlns:a16="http://schemas.microsoft.com/office/drawing/2014/main" id="{6C7EBA85-CF7E-49F1-0282-B886290CDD2C}"/>
                    </a:ext>
                  </a:extLst>
                </p14:cNvPr>
                <p14:cNvContentPartPr/>
                <p14:nvPr/>
              </p14:nvContentPartPr>
              <p14:xfrm>
                <a:off x="8565408" y="5460696"/>
                <a:ext cx="385560" cy="377640"/>
              </p14:xfrm>
            </p:contentPart>
          </mc:Choice>
          <mc:Fallback>
            <p:pic>
              <p:nvPicPr>
                <p:cNvPr id="61" name="Szabadkéz 60">
                  <a:extLst>
                    <a:ext uri="{FF2B5EF4-FFF2-40B4-BE49-F238E27FC236}">
                      <a16:creationId xmlns:a16="http://schemas.microsoft.com/office/drawing/2014/main" id="{6C7EBA85-CF7E-49F1-0282-B886290CDD2C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8559288" y="5454576"/>
                  <a:ext cx="397800" cy="38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62" name="Szabadkéz 61">
                  <a:extLst>
                    <a:ext uri="{FF2B5EF4-FFF2-40B4-BE49-F238E27FC236}">
                      <a16:creationId xmlns:a16="http://schemas.microsoft.com/office/drawing/2014/main" id="{E4AD6DA8-770B-AF90-08F0-65131597AB8A}"/>
                    </a:ext>
                  </a:extLst>
                </p14:cNvPr>
                <p14:cNvContentPartPr/>
                <p14:nvPr/>
              </p14:nvContentPartPr>
              <p14:xfrm>
                <a:off x="8877168" y="5566176"/>
                <a:ext cx="360" cy="360"/>
              </p14:xfrm>
            </p:contentPart>
          </mc:Choice>
          <mc:Fallback>
            <p:pic>
              <p:nvPicPr>
                <p:cNvPr id="62" name="Szabadkéz 61">
                  <a:extLst>
                    <a:ext uri="{FF2B5EF4-FFF2-40B4-BE49-F238E27FC236}">
                      <a16:creationId xmlns:a16="http://schemas.microsoft.com/office/drawing/2014/main" id="{E4AD6DA8-770B-AF90-08F0-65131597AB8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871048" y="5560056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63" name="Szabadkéz 62">
                  <a:extLst>
                    <a:ext uri="{FF2B5EF4-FFF2-40B4-BE49-F238E27FC236}">
                      <a16:creationId xmlns:a16="http://schemas.microsoft.com/office/drawing/2014/main" id="{6370DDCB-CACB-FC8C-1D56-D0CA4F78EBB9}"/>
                    </a:ext>
                  </a:extLst>
                </p14:cNvPr>
                <p14:cNvContentPartPr/>
                <p14:nvPr/>
              </p14:nvContentPartPr>
              <p14:xfrm>
                <a:off x="8970768" y="5645016"/>
                <a:ext cx="124560" cy="186840"/>
              </p14:xfrm>
            </p:contentPart>
          </mc:Choice>
          <mc:Fallback>
            <p:pic>
              <p:nvPicPr>
                <p:cNvPr id="63" name="Szabadkéz 62">
                  <a:extLst>
                    <a:ext uri="{FF2B5EF4-FFF2-40B4-BE49-F238E27FC236}">
                      <a16:creationId xmlns:a16="http://schemas.microsoft.com/office/drawing/2014/main" id="{6370DDCB-CACB-FC8C-1D56-D0CA4F78EBB9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8964648" y="5638896"/>
                  <a:ext cx="136800" cy="199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03">
            <p14:nvContentPartPr>
              <p14:cNvPr id="66" name="Szabadkéz 65">
                <a:extLst>
                  <a:ext uri="{FF2B5EF4-FFF2-40B4-BE49-F238E27FC236}">
                    <a16:creationId xmlns:a16="http://schemas.microsoft.com/office/drawing/2014/main" id="{9523A489-EE74-7760-DD8B-ADE7DC3140F1}"/>
                  </a:ext>
                </a:extLst>
              </p14:cNvPr>
              <p14:cNvContentPartPr/>
              <p14:nvPr/>
            </p14:nvContentPartPr>
            <p14:xfrm>
              <a:off x="9630765" y="1990365"/>
              <a:ext cx="360" cy="360"/>
            </p14:xfrm>
          </p:contentPart>
        </mc:Choice>
        <mc:Fallback>
          <p:pic>
            <p:nvPicPr>
              <p:cNvPr id="66" name="Szabadkéz 65">
                <a:extLst>
                  <a:ext uri="{FF2B5EF4-FFF2-40B4-BE49-F238E27FC236}">
                    <a16:creationId xmlns:a16="http://schemas.microsoft.com/office/drawing/2014/main" id="{9523A489-EE74-7760-DD8B-ADE7DC3140F1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9624645" y="1984245"/>
                <a:ext cx="12600" cy="12600"/>
              </a:xfrm>
              <a:prstGeom prst="rect">
                <a:avLst/>
              </a:prstGeom>
            </p:spPr>
          </p:pic>
        </mc:Fallback>
      </mc:AlternateContent>
      <p:grpSp>
        <p:nvGrpSpPr>
          <p:cNvPr id="75" name="Csoportba foglalás 74">
            <a:extLst>
              <a:ext uri="{FF2B5EF4-FFF2-40B4-BE49-F238E27FC236}">
                <a16:creationId xmlns:a16="http://schemas.microsoft.com/office/drawing/2014/main" id="{64643EAF-C879-B0EB-8F64-F426E321E884}"/>
              </a:ext>
            </a:extLst>
          </p:cNvPr>
          <p:cNvGrpSpPr/>
          <p:nvPr/>
        </p:nvGrpSpPr>
        <p:grpSpPr>
          <a:xfrm>
            <a:off x="9466245" y="1605885"/>
            <a:ext cx="1908000" cy="4435560"/>
            <a:chOff x="9466245" y="1605885"/>
            <a:chExt cx="1908000" cy="4435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69" name="Szabadkéz 68">
                  <a:extLst>
                    <a:ext uri="{FF2B5EF4-FFF2-40B4-BE49-F238E27FC236}">
                      <a16:creationId xmlns:a16="http://schemas.microsoft.com/office/drawing/2014/main" id="{D5A3226B-9D0F-EEDD-6952-A749839E88D7}"/>
                    </a:ext>
                  </a:extLst>
                </p14:cNvPr>
                <p14:cNvContentPartPr/>
                <p14:nvPr/>
              </p14:nvContentPartPr>
              <p14:xfrm>
                <a:off x="9466245" y="1605885"/>
                <a:ext cx="545040" cy="4435560"/>
              </p14:xfrm>
            </p:contentPart>
          </mc:Choice>
          <mc:Fallback>
            <p:pic>
              <p:nvPicPr>
                <p:cNvPr id="69" name="Szabadkéz 68">
                  <a:extLst>
                    <a:ext uri="{FF2B5EF4-FFF2-40B4-BE49-F238E27FC236}">
                      <a16:creationId xmlns:a16="http://schemas.microsoft.com/office/drawing/2014/main" id="{D5A3226B-9D0F-EEDD-6952-A749839E88D7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9460125" y="1599765"/>
                  <a:ext cx="557280" cy="444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70" name="Szabadkéz 69">
                  <a:extLst>
                    <a:ext uri="{FF2B5EF4-FFF2-40B4-BE49-F238E27FC236}">
                      <a16:creationId xmlns:a16="http://schemas.microsoft.com/office/drawing/2014/main" id="{ED6A901F-6E73-B849-D964-C09E9D08D43F}"/>
                    </a:ext>
                  </a:extLst>
                </p14:cNvPr>
                <p14:cNvContentPartPr/>
                <p14:nvPr/>
              </p14:nvContentPartPr>
              <p14:xfrm>
                <a:off x="10276965" y="3563565"/>
                <a:ext cx="30960" cy="492120"/>
              </p14:xfrm>
            </p:contentPart>
          </mc:Choice>
          <mc:Fallback>
            <p:pic>
              <p:nvPicPr>
                <p:cNvPr id="70" name="Szabadkéz 69">
                  <a:extLst>
                    <a:ext uri="{FF2B5EF4-FFF2-40B4-BE49-F238E27FC236}">
                      <a16:creationId xmlns:a16="http://schemas.microsoft.com/office/drawing/2014/main" id="{ED6A901F-6E73-B849-D964-C09E9D08D43F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0270845" y="3557445"/>
                  <a:ext cx="43200" cy="50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71" name="Szabadkéz 70">
                  <a:extLst>
                    <a:ext uri="{FF2B5EF4-FFF2-40B4-BE49-F238E27FC236}">
                      <a16:creationId xmlns:a16="http://schemas.microsoft.com/office/drawing/2014/main" id="{4E40A274-BA92-3813-E4F2-95C6554D8C6A}"/>
                    </a:ext>
                  </a:extLst>
                </p14:cNvPr>
                <p14:cNvContentPartPr/>
                <p14:nvPr/>
              </p14:nvContentPartPr>
              <p14:xfrm>
                <a:off x="10104885" y="3500925"/>
                <a:ext cx="362880" cy="248400"/>
              </p14:xfrm>
            </p:contentPart>
          </mc:Choice>
          <mc:Fallback>
            <p:pic>
              <p:nvPicPr>
                <p:cNvPr id="71" name="Szabadkéz 70">
                  <a:extLst>
                    <a:ext uri="{FF2B5EF4-FFF2-40B4-BE49-F238E27FC236}">
                      <a16:creationId xmlns:a16="http://schemas.microsoft.com/office/drawing/2014/main" id="{4E40A274-BA92-3813-E4F2-95C6554D8C6A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0098765" y="3494805"/>
                  <a:ext cx="37512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72" name="Szabadkéz 71">
                  <a:extLst>
                    <a:ext uri="{FF2B5EF4-FFF2-40B4-BE49-F238E27FC236}">
                      <a16:creationId xmlns:a16="http://schemas.microsoft.com/office/drawing/2014/main" id="{1A2CAC8D-EE0F-A421-35BC-FBFDC8C47A4F}"/>
                    </a:ext>
                  </a:extLst>
                </p14:cNvPr>
                <p14:cNvContentPartPr/>
                <p14:nvPr/>
              </p14:nvContentPartPr>
              <p14:xfrm>
                <a:off x="10525005" y="3806205"/>
                <a:ext cx="230760" cy="197280"/>
              </p14:xfrm>
            </p:contentPart>
          </mc:Choice>
          <mc:Fallback>
            <p:pic>
              <p:nvPicPr>
                <p:cNvPr id="72" name="Szabadkéz 71">
                  <a:extLst>
                    <a:ext uri="{FF2B5EF4-FFF2-40B4-BE49-F238E27FC236}">
                      <a16:creationId xmlns:a16="http://schemas.microsoft.com/office/drawing/2014/main" id="{1A2CAC8D-EE0F-A421-35BC-FBFDC8C47A4F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0518885" y="3800085"/>
                  <a:ext cx="24300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73" name="Szabadkéz 72">
                  <a:extLst>
                    <a:ext uri="{FF2B5EF4-FFF2-40B4-BE49-F238E27FC236}">
                      <a16:creationId xmlns:a16="http://schemas.microsoft.com/office/drawing/2014/main" id="{2776DF77-43FC-6425-0F81-B5A67DAB82E7}"/>
                    </a:ext>
                  </a:extLst>
                </p14:cNvPr>
                <p14:cNvContentPartPr/>
                <p14:nvPr/>
              </p14:nvContentPartPr>
              <p14:xfrm>
                <a:off x="10827765" y="3774165"/>
                <a:ext cx="209160" cy="212760"/>
              </p14:xfrm>
            </p:contentPart>
          </mc:Choice>
          <mc:Fallback>
            <p:pic>
              <p:nvPicPr>
                <p:cNvPr id="73" name="Szabadkéz 72">
                  <a:extLst>
                    <a:ext uri="{FF2B5EF4-FFF2-40B4-BE49-F238E27FC236}">
                      <a16:creationId xmlns:a16="http://schemas.microsoft.com/office/drawing/2014/main" id="{2776DF77-43FC-6425-0F81-B5A67DAB82E7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821645" y="3768045"/>
                  <a:ext cx="22140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74" name="Szabadkéz 73">
                  <a:extLst>
                    <a:ext uri="{FF2B5EF4-FFF2-40B4-BE49-F238E27FC236}">
                      <a16:creationId xmlns:a16="http://schemas.microsoft.com/office/drawing/2014/main" id="{D3915896-E5DE-8F0E-350D-4A308D741083}"/>
                    </a:ext>
                  </a:extLst>
                </p14:cNvPr>
                <p14:cNvContentPartPr/>
                <p14:nvPr/>
              </p14:nvContentPartPr>
              <p14:xfrm>
                <a:off x="11107845" y="3457365"/>
                <a:ext cx="266400" cy="527040"/>
              </p14:xfrm>
            </p:contentPart>
          </mc:Choice>
          <mc:Fallback>
            <p:pic>
              <p:nvPicPr>
                <p:cNvPr id="74" name="Szabadkéz 73">
                  <a:extLst>
                    <a:ext uri="{FF2B5EF4-FFF2-40B4-BE49-F238E27FC236}">
                      <a16:creationId xmlns:a16="http://schemas.microsoft.com/office/drawing/2014/main" id="{D3915896-E5DE-8F0E-350D-4A308D741083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1101725" y="3451245"/>
                  <a:ext cx="278640" cy="5392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810381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szöveg, képernyőkép, Betűtípus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9B21429-DF57-D3F3-8503-A7A78F4A5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603" y="246455"/>
            <a:ext cx="5879045" cy="3646836"/>
          </a:xfrm>
          <a:prstGeom prst="rect">
            <a:avLst/>
          </a:prstGeom>
        </p:spPr>
      </p:pic>
      <p:pic>
        <p:nvPicPr>
          <p:cNvPr id="8" name="Kép 7" descr="A képen szöveg, Betűtípus, képernyőkép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E3055CC-37A8-BA37-A590-9F0D2DD08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57" y="4176126"/>
            <a:ext cx="5763542" cy="989149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0412AEE3-DFDE-FED6-CAE0-032E3F955382}"/>
              </a:ext>
            </a:extLst>
          </p:cNvPr>
          <p:cNvSpPr txBox="1"/>
          <p:nvPr/>
        </p:nvSpPr>
        <p:spPr>
          <a:xfrm>
            <a:off x="598757" y="5457524"/>
            <a:ext cx="5879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- Típus biztos a CRTP miatt</a:t>
            </a:r>
            <a:br>
              <a:rPr lang="hu-HU" dirty="0"/>
            </a:br>
            <a:r>
              <a:rPr lang="hu-HU" dirty="0"/>
              <a:t>- Lehet </a:t>
            </a:r>
            <a:r>
              <a:rPr lang="hu-HU" dirty="0" err="1"/>
              <a:t>Require</a:t>
            </a:r>
            <a:r>
              <a:rPr lang="hu-HU" dirty="0"/>
              <a:t> </a:t>
            </a:r>
            <a:r>
              <a:rPr lang="hu-HU" dirty="0" err="1"/>
              <a:t>template</a:t>
            </a:r>
            <a:r>
              <a:rPr lang="hu-HU" dirty="0"/>
              <a:t> feltételt</a:t>
            </a:r>
            <a:br>
              <a:rPr lang="hu-HU" dirty="0"/>
            </a:br>
            <a:r>
              <a:rPr lang="hu-HU" dirty="0"/>
              <a:t>- Nincsen virtuális függvény, és virtuális tábla</a:t>
            </a:r>
            <a:br>
              <a:rPr lang="hu-HU" dirty="0"/>
            </a:br>
            <a:r>
              <a:rPr lang="hu-HU" dirty="0"/>
              <a:t>- </a:t>
            </a:r>
            <a:r>
              <a:rPr lang="hu-HU" dirty="0" err="1"/>
              <a:t>Static</a:t>
            </a:r>
            <a:r>
              <a:rPr lang="hu-HU" dirty="0"/>
              <a:t> </a:t>
            </a:r>
            <a:r>
              <a:rPr lang="hu-HU" dirty="0" err="1"/>
              <a:t>cast</a:t>
            </a:r>
            <a:r>
              <a:rPr lang="hu-HU" dirty="0"/>
              <a:t>  kb. 0 cost</a:t>
            </a: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53E6550-C62F-3D0C-E7C8-FDB851923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29" y="356920"/>
            <a:ext cx="219317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 err="1"/>
              <a:t>Mapping</a:t>
            </a:r>
            <a:br>
              <a:rPr lang="hu-HU" b="1" dirty="0"/>
            </a:br>
            <a:r>
              <a:rPr lang="hu-HU" b="1" dirty="0"/>
              <a:t>CRTP</a:t>
            </a:r>
          </a:p>
        </p:txBody>
      </p:sp>
      <p:pic>
        <p:nvPicPr>
          <p:cNvPr id="11" name="Kép 10" descr="A képen diagram, sor, Téglalap, Párhuzamo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4DB454B-21E7-F731-71E9-419C51BA12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5377" y="1443311"/>
            <a:ext cx="4464617" cy="1803956"/>
          </a:xfrm>
          <a:prstGeom prst="rect">
            <a:avLst/>
          </a:prstGeom>
        </p:spPr>
      </p:pic>
      <p:cxnSp>
        <p:nvCxnSpPr>
          <p:cNvPr id="13" name="Egyenes összekötő 12">
            <a:extLst>
              <a:ext uri="{FF2B5EF4-FFF2-40B4-BE49-F238E27FC236}">
                <a16:creationId xmlns:a16="http://schemas.microsoft.com/office/drawing/2014/main" id="{E7580141-978B-E60E-17C7-77CCB9790B15}"/>
              </a:ext>
            </a:extLst>
          </p:cNvPr>
          <p:cNvCxnSpPr>
            <a:cxnSpLocks/>
          </p:cNvCxnSpPr>
          <p:nvPr/>
        </p:nvCxnSpPr>
        <p:spPr>
          <a:xfrm>
            <a:off x="6665495" y="90342"/>
            <a:ext cx="72189" cy="65675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Kép 14" descr="A képen Téglalap, diagram, sor, Párhuzamo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E18B703-2481-967D-F6E8-A53BA51DF3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0880" y="5023977"/>
            <a:ext cx="4347806" cy="1729551"/>
          </a:xfrm>
          <a:prstGeom prst="rect">
            <a:avLst/>
          </a:prstGeom>
        </p:spPr>
      </p:pic>
      <p:sp>
        <p:nvSpPr>
          <p:cNvPr id="16" name="Szövegdoboz 15">
            <a:extLst>
              <a:ext uri="{FF2B5EF4-FFF2-40B4-BE49-F238E27FC236}">
                <a16:creationId xmlns:a16="http://schemas.microsoft.com/office/drawing/2014/main" id="{D686353C-9484-8A63-A9CD-892F007577AA}"/>
              </a:ext>
            </a:extLst>
          </p:cNvPr>
          <p:cNvSpPr txBox="1"/>
          <p:nvPr/>
        </p:nvSpPr>
        <p:spPr>
          <a:xfrm>
            <a:off x="6968691" y="246455"/>
            <a:ext cx="49206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/>
              <a:t>SparseVectorMapping</a:t>
            </a:r>
            <a:br>
              <a:rPr lang="hu-HU" dirty="0"/>
            </a:br>
            <a:r>
              <a:rPr lang="hu-HU" sz="1600" dirty="0"/>
              <a:t>- Ha 1M entitás, akkor 1M uint32 minden komponenshez tartozó </a:t>
            </a:r>
            <a:r>
              <a:rPr lang="hu-HU" sz="1600" dirty="0" err="1"/>
              <a:t>poolhoz</a:t>
            </a:r>
            <a:r>
              <a:rPr lang="hu-HU" sz="1600" dirty="0"/>
              <a:t>!</a:t>
            </a:r>
            <a:br>
              <a:rPr lang="hu-HU" sz="1600" dirty="0"/>
            </a:br>
            <a:r>
              <a:rPr lang="hu-HU" sz="1600" dirty="0"/>
              <a:t>- GPU-</a:t>
            </a:r>
            <a:r>
              <a:rPr lang="hu-HU" sz="1600" dirty="0" err="1"/>
              <a:t>ra</a:t>
            </a:r>
            <a:r>
              <a:rPr lang="hu-HU" sz="1600" dirty="0"/>
              <a:t> tökéletes lesz indirekt adat eléréshez!</a:t>
            </a:r>
            <a:endParaRPr lang="hu-HU" sz="1600" b="1" dirty="0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035CE31F-29F1-4511-92F4-7FA63479312E}"/>
              </a:ext>
            </a:extLst>
          </p:cNvPr>
          <p:cNvSpPr txBox="1"/>
          <p:nvPr/>
        </p:nvSpPr>
        <p:spPr>
          <a:xfrm>
            <a:off x="6968691" y="3374097"/>
            <a:ext cx="52233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/>
              <a:t>SparseVectorMapping</a:t>
            </a:r>
            <a:br>
              <a:rPr lang="hu-HU" dirty="0"/>
            </a:br>
            <a:r>
              <a:rPr lang="hu-HU" dirty="0"/>
              <a:t>- </a:t>
            </a:r>
            <a:r>
              <a:rPr lang="hu-HU" b="1" dirty="0"/>
              <a:t>1024</a:t>
            </a:r>
            <a:r>
              <a:rPr lang="hu-HU" dirty="0"/>
              <a:t>-es ablakokra van bontva</a:t>
            </a:r>
          </a:p>
          <a:p>
            <a:pPr marL="285750" indent="-285750">
              <a:buFontTx/>
              <a:buChar char="-"/>
            </a:pPr>
            <a:r>
              <a:rPr lang="hu-HU" dirty="0"/>
              <a:t>Ha 1M entitás, de csak az első 1024 blokkban van 2 </a:t>
            </a:r>
            <a:r>
              <a:rPr lang="hu-HU" dirty="0" err="1"/>
              <a:t>entity-nek</a:t>
            </a:r>
            <a:r>
              <a:rPr lang="hu-HU" dirty="0"/>
              <a:t> komponense, a maradok 999k uint32 nem </a:t>
            </a:r>
            <a:r>
              <a:rPr lang="hu-HU" dirty="0" err="1"/>
              <a:t>foglalódik</a:t>
            </a:r>
            <a:r>
              <a:rPr lang="hu-HU" dirty="0"/>
              <a:t> le</a:t>
            </a:r>
          </a:p>
          <a:p>
            <a:pPr marL="285750" indent="-285750">
              <a:buFontTx/>
              <a:buChar char="-"/>
            </a:pPr>
            <a:r>
              <a:rPr lang="hu-HU" dirty="0"/>
              <a:t>GPU nem jó, dupla </a:t>
            </a:r>
            <a:r>
              <a:rPr lang="hu-HU" dirty="0" err="1"/>
              <a:t>indirekció</a:t>
            </a:r>
            <a:r>
              <a:rPr lang="hu-HU" dirty="0"/>
              <a:t> kellene </a:t>
            </a:r>
            <a:r>
              <a:rPr lang="hu-HU" dirty="0" err="1"/>
              <a:t>pagekre</a:t>
            </a:r>
            <a:r>
              <a:rPr lang="hu-HU" dirty="0"/>
              <a:t> is!</a:t>
            </a:r>
          </a:p>
        </p:txBody>
      </p:sp>
      <p:cxnSp>
        <p:nvCxnSpPr>
          <p:cNvPr id="24" name="Egyenes összekötő 23">
            <a:extLst>
              <a:ext uri="{FF2B5EF4-FFF2-40B4-BE49-F238E27FC236}">
                <a16:creationId xmlns:a16="http://schemas.microsoft.com/office/drawing/2014/main" id="{8AF86553-706C-5386-C61D-7DAEF0C6B0CC}"/>
              </a:ext>
            </a:extLst>
          </p:cNvPr>
          <p:cNvCxnSpPr>
            <a:cxnSpLocks/>
          </p:cNvCxnSpPr>
          <p:nvPr/>
        </p:nvCxnSpPr>
        <p:spPr>
          <a:xfrm>
            <a:off x="6700838" y="3247267"/>
            <a:ext cx="549116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5383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9BB152-70B2-0440-6002-38BF96F00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114" y="119199"/>
            <a:ext cx="4090755" cy="1109387"/>
          </a:xfrm>
        </p:spPr>
        <p:txBody>
          <a:bodyPr>
            <a:normAutofit fontScale="90000"/>
          </a:bodyPr>
          <a:lstStyle/>
          <a:p>
            <a:r>
              <a:rPr lang="hu-HU" b="1" dirty="0" err="1"/>
              <a:t>StorageBackend</a:t>
            </a:r>
            <a:br>
              <a:rPr lang="hu-HU" b="1" dirty="0"/>
            </a:br>
            <a:r>
              <a:rPr lang="hu-HU" b="1" dirty="0"/>
              <a:t>Data/</a:t>
            </a:r>
            <a:r>
              <a:rPr lang="hu-HU" b="1" dirty="0" err="1"/>
              <a:t>Flag</a:t>
            </a:r>
            <a:r>
              <a:rPr lang="hu-HU" b="1" dirty="0"/>
              <a:t> Mixin</a:t>
            </a:r>
          </a:p>
        </p:txBody>
      </p:sp>
      <p:pic>
        <p:nvPicPr>
          <p:cNvPr id="8" name="Kép 7" descr="A képen szöveg, képernyőkép, diagra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2A7043B-A9F7-8082-1266-D9C357FCD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252" y="119199"/>
            <a:ext cx="7448634" cy="5326217"/>
          </a:xfrm>
          <a:prstGeom prst="rect">
            <a:avLst/>
          </a:prstGeom>
        </p:spPr>
      </p:pic>
      <p:pic>
        <p:nvPicPr>
          <p:cNvPr id="10" name="Kép 9" descr="A képen szöveg, képernyőkép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8496DE0-F839-5F6D-A3B8-4EC3EC2C5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4272" y="5341436"/>
            <a:ext cx="6704849" cy="1397365"/>
          </a:xfrm>
          <a:prstGeom prst="rect">
            <a:avLst/>
          </a:prstGeom>
        </p:spPr>
      </p:pic>
      <p:pic>
        <p:nvPicPr>
          <p:cNvPr id="12" name="Kép 11" descr="A képen szöveg, képernyőkép, Betűtípus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5B5CC71-9C31-E9B5-F3F5-77FEA5C172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114" y="2115557"/>
            <a:ext cx="3937133" cy="3761368"/>
          </a:xfrm>
          <a:prstGeom prst="rect">
            <a:avLst/>
          </a:prstGeom>
        </p:spPr>
      </p:pic>
      <p:cxnSp>
        <p:nvCxnSpPr>
          <p:cNvPr id="13" name="Egyenes összekötő 12">
            <a:extLst>
              <a:ext uri="{FF2B5EF4-FFF2-40B4-BE49-F238E27FC236}">
                <a16:creationId xmlns:a16="http://schemas.microsoft.com/office/drawing/2014/main" id="{24BD61C0-3AF7-D281-10E5-47486B5E4781}"/>
              </a:ext>
            </a:extLst>
          </p:cNvPr>
          <p:cNvCxnSpPr>
            <a:cxnSpLocks/>
          </p:cNvCxnSpPr>
          <p:nvPr/>
        </p:nvCxnSpPr>
        <p:spPr>
          <a:xfrm>
            <a:off x="4464252" y="145244"/>
            <a:ext cx="72189" cy="65675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224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AB658D-CFD6-AD95-0717-AE39C04B6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727" y="145244"/>
            <a:ext cx="3562350" cy="1325563"/>
          </a:xfrm>
        </p:spPr>
        <p:txBody>
          <a:bodyPr/>
          <a:lstStyle/>
          <a:p>
            <a:r>
              <a:rPr lang="hu-HU" dirty="0"/>
              <a:t>Storage </a:t>
            </a:r>
            <a:r>
              <a:rPr lang="hu-HU" dirty="0" err="1"/>
              <a:t>Types</a:t>
            </a:r>
            <a:endParaRPr lang="hu-HU" dirty="0"/>
          </a:p>
        </p:txBody>
      </p:sp>
      <p:pic>
        <p:nvPicPr>
          <p:cNvPr id="5" name="Kép 4" descr="A képen szöveg, képernyőkép, Betűtípus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0F31AD0-8BD1-C449-522F-C267EB660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968" y="1470807"/>
            <a:ext cx="5701868" cy="2883704"/>
          </a:xfrm>
          <a:prstGeom prst="rect">
            <a:avLst/>
          </a:prstGeom>
        </p:spPr>
      </p:pic>
      <p:pic>
        <p:nvPicPr>
          <p:cNvPr id="7" name="Kép 6" descr="A képen szöveg, Betűtípus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BCBEAE2-C3EB-6BA7-8C44-DD9EBE2E4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32" y="4851425"/>
            <a:ext cx="5662018" cy="1122205"/>
          </a:xfrm>
          <a:prstGeom prst="rect">
            <a:avLst/>
          </a:prstGeom>
        </p:spPr>
      </p:pic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A2D9E94C-D639-C0CD-0276-C886A90F8522}"/>
              </a:ext>
            </a:extLst>
          </p:cNvPr>
          <p:cNvCxnSpPr>
            <a:cxnSpLocks/>
          </p:cNvCxnSpPr>
          <p:nvPr/>
        </p:nvCxnSpPr>
        <p:spPr>
          <a:xfrm>
            <a:off x="6214542" y="145244"/>
            <a:ext cx="72189" cy="65675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B660E687-73B8-3995-AC0F-F67590F41419}"/>
              </a:ext>
            </a:extLst>
          </p:cNvPr>
          <p:cNvSpPr txBox="1"/>
          <p:nvPr/>
        </p:nvSpPr>
        <p:spPr>
          <a:xfrm>
            <a:off x="6367012" y="161330"/>
            <a:ext cx="277698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/>
              <a:t>FlatStorageImp</a:t>
            </a:r>
            <a:br>
              <a:rPr lang="hu-HU" dirty="0"/>
            </a:br>
            <a:r>
              <a:rPr lang="hu-HU" sz="1600" dirty="0"/>
              <a:t>- Régi fajta alap </a:t>
            </a:r>
            <a:r>
              <a:rPr lang="hu-HU" sz="1600" dirty="0" err="1"/>
              <a:t>storage</a:t>
            </a:r>
            <a:r>
              <a:rPr lang="hu-HU" sz="1600" dirty="0"/>
              <a:t>, teljes </a:t>
            </a:r>
            <a:r>
              <a:rPr lang="hu-HU" sz="1600" dirty="0" err="1"/>
              <a:t>dense</a:t>
            </a:r>
            <a:r>
              <a:rPr lang="hu-HU" sz="1600" dirty="0"/>
              <a:t> lista dinamikus.</a:t>
            </a:r>
          </a:p>
          <a:p>
            <a:r>
              <a:rPr lang="hu-HU" sz="1600" dirty="0"/>
              <a:t>- </a:t>
            </a:r>
            <a:r>
              <a:rPr lang="hu-HU" sz="1600" b="1" dirty="0"/>
              <a:t>Törlés</a:t>
            </a:r>
            <a:r>
              <a:rPr lang="hu-HU" sz="1600" dirty="0"/>
              <a:t> -&gt; </a:t>
            </a:r>
            <a:r>
              <a:rPr lang="hu-HU" sz="1600" dirty="0" err="1"/>
              <a:t>Swap</a:t>
            </a:r>
            <a:r>
              <a:rPr lang="hu-HU" sz="1600" dirty="0"/>
              <a:t> az </a:t>
            </a:r>
            <a:r>
              <a:rPr lang="hu-HU" sz="1600" dirty="0" err="1"/>
              <a:t>utsó</a:t>
            </a:r>
            <a:r>
              <a:rPr lang="hu-HU" sz="1600" dirty="0"/>
              <a:t> elemmel, index </a:t>
            </a:r>
            <a:r>
              <a:rPr lang="hu-HU" sz="1600" dirty="0" err="1"/>
              <a:t>refresh</a:t>
            </a:r>
            <a:endParaRPr lang="hu-HU" sz="1600" dirty="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EE4C49E9-4525-5B42-03B1-386C33F9DF61}"/>
              </a:ext>
            </a:extLst>
          </p:cNvPr>
          <p:cNvSpPr txBox="1"/>
          <p:nvPr/>
        </p:nvSpPr>
        <p:spPr>
          <a:xfrm>
            <a:off x="6367012" y="2026516"/>
            <a:ext cx="52233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/>
              <a:t>SegmentedStorageImpl</a:t>
            </a:r>
            <a:br>
              <a:rPr lang="hu-HU" dirty="0"/>
            </a:br>
            <a:r>
              <a:rPr lang="hu-HU" dirty="0"/>
              <a:t>- [</a:t>
            </a:r>
            <a:r>
              <a:rPr lang="hu-HU" dirty="0" err="1"/>
              <a:t>Static</a:t>
            </a:r>
            <a:r>
              <a:rPr lang="hu-HU" dirty="0"/>
              <a:t> | </a:t>
            </a:r>
            <a:r>
              <a:rPr lang="hu-HU" dirty="0" err="1"/>
              <a:t>Dynamic</a:t>
            </a:r>
            <a:r>
              <a:rPr lang="hu-HU" dirty="0"/>
              <a:t> | </a:t>
            </a:r>
            <a:r>
              <a:rPr lang="hu-HU" dirty="0" err="1"/>
              <a:t>Stream</a:t>
            </a:r>
            <a:r>
              <a:rPr lang="hu-HU" dirty="0"/>
              <a:t>]</a:t>
            </a:r>
          </a:p>
          <a:p>
            <a:r>
              <a:rPr lang="hu-HU" dirty="0"/>
              <a:t>- Külön </a:t>
            </a:r>
            <a:r>
              <a:rPr lang="hu-HU" dirty="0" err="1"/>
              <a:t>dirty</a:t>
            </a:r>
            <a:r>
              <a:rPr lang="hu-HU" dirty="0"/>
              <a:t> </a:t>
            </a:r>
            <a:r>
              <a:rPr lang="hu-HU" dirty="0" err="1"/>
              <a:t>vector</a:t>
            </a:r>
            <a:r>
              <a:rPr lang="hu-HU" dirty="0"/>
              <a:t> a </a:t>
            </a:r>
            <a:r>
              <a:rPr lang="hu-HU" dirty="0" err="1"/>
              <a:t>staticnak</a:t>
            </a:r>
            <a:r>
              <a:rPr lang="hu-HU" dirty="0"/>
              <a:t>, mérete </a:t>
            </a:r>
            <a:r>
              <a:rPr lang="hu-HU" dirty="0" err="1"/>
              <a:t>max</a:t>
            </a:r>
            <a:r>
              <a:rPr lang="hu-HU" dirty="0"/>
              <a:t> </a:t>
            </a:r>
            <a:r>
              <a:rPr lang="hu-HU" dirty="0" err="1"/>
              <a:t>dense</a:t>
            </a:r>
            <a:r>
              <a:rPr lang="hu-HU" dirty="0"/>
              <a:t>!</a:t>
            </a:r>
            <a:br>
              <a:rPr lang="hu-HU" dirty="0"/>
            </a:br>
            <a:r>
              <a:rPr lang="hu-HU" dirty="0"/>
              <a:t>- </a:t>
            </a:r>
            <a:r>
              <a:rPr lang="hu-HU" dirty="0" err="1"/>
              <a:t>AtomicAdd</a:t>
            </a:r>
            <a:r>
              <a:rPr lang="hu-HU" dirty="0"/>
              <a:t> -&gt; GPU </a:t>
            </a:r>
            <a:r>
              <a:rPr lang="hu-HU" dirty="0" err="1"/>
              <a:t>drivenes</a:t>
            </a:r>
            <a:r>
              <a:rPr lang="hu-HU" dirty="0"/>
              <a:t> index növelés és beleszúrás!</a:t>
            </a:r>
          </a:p>
        </p:txBody>
      </p:sp>
      <p:pic>
        <p:nvPicPr>
          <p:cNvPr id="14" name="Kép 13" descr="A képen diagram, Téglalap, szöveg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4DC05D0-B4F1-33B6-F227-81C247E53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6967" y="8767"/>
            <a:ext cx="3356691" cy="1927598"/>
          </a:xfrm>
          <a:prstGeom prst="rect">
            <a:avLst/>
          </a:prstGeom>
        </p:spPr>
      </p:pic>
      <p:cxnSp>
        <p:nvCxnSpPr>
          <p:cNvPr id="15" name="Egyenes összekötő 14">
            <a:extLst>
              <a:ext uri="{FF2B5EF4-FFF2-40B4-BE49-F238E27FC236}">
                <a16:creationId xmlns:a16="http://schemas.microsoft.com/office/drawing/2014/main" id="{AF35A8AA-1821-AD1A-0A8E-656CC4DAF3D4}"/>
              </a:ext>
            </a:extLst>
          </p:cNvPr>
          <p:cNvCxnSpPr>
            <a:cxnSpLocks/>
          </p:cNvCxnSpPr>
          <p:nvPr/>
        </p:nvCxnSpPr>
        <p:spPr>
          <a:xfrm>
            <a:off x="6266028" y="2010215"/>
            <a:ext cx="5897630" cy="87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A képen Téglala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720D9E0-33DF-1707-699D-6626F636F6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5183" y="3429000"/>
            <a:ext cx="4857800" cy="342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944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24836C2-D015-6967-F777-2C35B9644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916" y="30943"/>
            <a:ext cx="1390650" cy="1325563"/>
          </a:xfrm>
        </p:spPr>
        <p:txBody>
          <a:bodyPr/>
          <a:lstStyle/>
          <a:p>
            <a:r>
              <a:rPr lang="hu-HU" dirty="0" err="1"/>
              <a:t>Pool</a:t>
            </a:r>
            <a:endParaRPr lang="hu-HU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CCE3EECA-60A3-FD2D-D1AB-142282AE5837}"/>
              </a:ext>
            </a:extLst>
          </p:cNvPr>
          <p:cNvSpPr txBox="1"/>
          <p:nvPr/>
        </p:nvSpPr>
        <p:spPr>
          <a:xfrm>
            <a:off x="157913" y="3597853"/>
            <a:ext cx="4920656" cy="240065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u-HU" sz="2400" b="1" dirty="0"/>
              <a:t>Probléma:</a:t>
            </a:r>
            <a:br>
              <a:rPr lang="hu-HU" dirty="0"/>
            </a:br>
            <a:r>
              <a:rPr lang="hu-HU" dirty="0"/>
              <a:t>- </a:t>
            </a:r>
            <a:r>
              <a:rPr lang="hu-HU" b="1" dirty="0"/>
              <a:t>Többfajta egyedi </a:t>
            </a:r>
            <a:r>
              <a:rPr lang="hu-HU" b="1" dirty="0" err="1"/>
              <a:t>Mapping</a:t>
            </a:r>
            <a:r>
              <a:rPr lang="hu-HU" dirty="0"/>
              <a:t>: Saját specifikus metódusok, amiket el kellene érni kívülről, a </a:t>
            </a:r>
            <a:r>
              <a:rPr lang="hu-HU" dirty="0" err="1"/>
              <a:t>Pool-on</a:t>
            </a:r>
            <a:r>
              <a:rPr lang="hu-HU" dirty="0"/>
              <a:t> </a:t>
            </a:r>
            <a:r>
              <a:rPr lang="hu-HU" dirty="0" err="1"/>
              <a:t>kereszül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- </a:t>
            </a:r>
            <a:r>
              <a:rPr lang="hu-HU" b="1" dirty="0"/>
              <a:t>Többfajta egyedi Storage</a:t>
            </a:r>
            <a:r>
              <a:rPr lang="hu-HU" dirty="0"/>
              <a:t>: Storage specifikus kiegészítő függvények (</a:t>
            </a:r>
            <a:r>
              <a:rPr lang="hu-HU" dirty="0" err="1"/>
              <a:t>Segmented</a:t>
            </a:r>
            <a:r>
              <a:rPr lang="hu-HU" dirty="0"/>
              <a:t> esetén: </a:t>
            </a:r>
            <a:r>
              <a:rPr lang="hu-HU" dirty="0" err="1"/>
              <a:t>SetCategory</a:t>
            </a:r>
            <a:r>
              <a:rPr lang="hu-HU" dirty="0"/>
              <a:t>, </a:t>
            </a:r>
            <a:r>
              <a:rPr lang="hu-HU" dirty="0" err="1"/>
              <a:t>MarkStaticDirty</a:t>
            </a:r>
            <a:r>
              <a:rPr lang="hu-HU" dirty="0"/>
              <a:t> és társai)</a:t>
            </a:r>
          </a:p>
          <a:p>
            <a:r>
              <a:rPr lang="hu-HU" dirty="0"/>
              <a:t>- Ezeket a </a:t>
            </a:r>
            <a:r>
              <a:rPr lang="hu-HU" dirty="0" err="1"/>
              <a:t>Pool-on</a:t>
            </a:r>
            <a:r>
              <a:rPr lang="hu-HU" dirty="0"/>
              <a:t> keresztül kellene!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D3AA7260-BE74-799C-AEB2-9D50ED5EFB60}"/>
              </a:ext>
            </a:extLst>
          </p:cNvPr>
          <p:cNvSpPr txBox="1"/>
          <p:nvPr/>
        </p:nvSpPr>
        <p:spPr>
          <a:xfrm>
            <a:off x="157913" y="1130429"/>
            <a:ext cx="4920656" cy="2123658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u-HU" sz="2400" b="1" dirty="0"/>
              <a:t>Fő feladata:</a:t>
            </a:r>
          </a:p>
          <a:p>
            <a:r>
              <a:rPr lang="hu-HU" dirty="0"/>
              <a:t>- Összefogja, összekötteti, és megfelelően szinkronizálja a </a:t>
            </a:r>
            <a:r>
              <a:rPr lang="hu-HU" b="1" dirty="0" err="1"/>
              <a:t>Mapping</a:t>
            </a:r>
            <a:r>
              <a:rPr lang="hu-HU" b="1" dirty="0"/>
              <a:t> + Storage </a:t>
            </a:r>
            <a:r>
              <a:rPr lang="hu-HU" dirty="0"/>
              <a:t>részét.</a:t>
            </a:r>
          </a:p>
          <a:p>
            <a:r>
              <a:rPr lang="hu-HU" dirty="0"/>
              <a:t>- Kívülről a </a:t>
            </a:r>
            <a:r>
              <a:rPr lang="hu-HU" dirty="0" err="1"/>
              <a:t>Pool</a:t>
            </a:r>
            <a:r>
              <a:rPr lang="hu-HU" dirty="0"/>
              <a:t> absztrakciót ismerjük, és ezen keresztül érünk el mindent! Nem babráljuk a Storage és </a:t>
            </a:r>
            <a:r>
              <a:rPr lang="hu-HU" dirty="0" err="1"/>
              <a:t>Mappingot</a:t>
            </a:r>
            <a:r>
              <a:rPr lang="hu-HU" dirty="0"/>
              <a:t> </a:t>
            </a:r>
            <a:r>
              <a:rPr lang="hu-HU" dirty="0" err="1"/>
              <a:t>direkben</a:t>
            </a:r>
            <a:r>
              <a:rPr lang="hu-HU" dirty="0"/>
              <a:t>.</a:t>
            </a:r>
          </a:p>
          <a:p>
            <a:r>
              <a:rPr lang="hu-HU" dirty="0"/>
              <a:t> 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B9B77BF6-64AB-2F75-0DE8-2FC70F80ED73}"/>
              </a:ext>
            </a:extLst>
          </p:cNvPr>
          <p:cNvSpPr txBox="1"/>
          <p:nvPr/>
        </p:nvSpPr>
        <p:spPr>
          <a:xfrm>
            <a:off x="5346585" y="232059"/>
            <a:ext cx="5695950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u-HU" sz="2400" b="1" dirty="0"/>
              <a:t>Megoldás: </a:t>
            </a:r>
            <a:r>
              <a:rPr lang="hu-HU" sz="2400" b="1" dirty="0" err="1"/>
              <a:t>Template</a:t>
            </a:r>
            <a:r>
              <a:rPr lang="hu-HU" sz="2400" b="1" dirty="0"/>
              <a:t> </a:t>
            </a:r>
            <a:r>
              <a:rPr lang="hu-HU" sz="2400" b="1" dirty="0" err="1"/>
              <a:t>Extension</a:t>
            </a:r>
            <a:r>
              <a:rPr lang="hu-HU" sz="2400" b="1" dirty="0"/>
              <a:t> </a:t>
            </a:r>
            <a:r>
              <a:rPr lang="hu-HU" sz="2400" b="1" dirty="0" err="1"/>
              <a:t>Pattern</a:t>
            </a:r>
            <a:endParaRPr lang="hu-HU" sz="2400" b="1" dirty="0"/>
          </a:p>
        </p:txBody>
      </p:sp>
      <p:cxnSp>
        <p:nvCxnSpPr>
          <p:cNvPr id="9" name="Egyenes összekötő 8">
            <a:extLst>
              <a:ext uri="{FF2B5EF4-FFF2-40B4-BE49-F238E27FC236}">
                <a16:creationId xmlns:a16="http://schemas.microsoft.com/office/drawing/2014/main" id="{79900816-8C35-E6B4-AA16-A4AB8D355989}"/>
              </a:ext>
            </a:extLst>
          </p:cNvPr>
          <p:cNvCxnSpPr>
            <a:cxnSpLocks/>
          </p:cNvCxnSpPr>
          <p:nvPr/>
        </p:nvCxnSpPr>
        <p:spPr>
          <a:xfrm>
            <a:off x="5274396" y="145244"/>
            <a:ext cx="72189" cy="65675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5D958B37-22D6-5130-0517-25E41976915F}"/>
              </a:ext>
            </a:extLst>
          </p:cNvPr>
          <p:cNvSpPr txBox="1"/>
          <p:nvPr/>
        </p:nvSpPr>
        <p:spPr>
          <a:xfrm>
            <a:off x="5346585" y="780539"/>
            <a:ext cx="6687502" cy="23083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u-HU" dirty="0"/>
              <a:t>- </a:t>
            </a:r>
            <a:r>
              <a:rPr lang="hu-HU" b="1" dirty="0"/>
              <a:t>Alap közös funkciókat a </a:t>
            </a:r>
            <a:r>
              <a:rPr lang="hu-HU" b="1" dirty="0" err="1"/>
              <a:t>Pool</a:t>
            </a:r>
            <a:r>
              <a:rPr lang="hu-HU" b="1" dirty="0"/>
              <a:t> implementálja.</a:t>
            </a:r>
            <a:br>
              <a:rPr lang="hu-HU" dirty="0"/>
            </a:br>
            <a:r>
              <a:rPr lang="hu-HU" dirty="0"/>
              <a:t>CRTP </a:t>
            </a:r>
            <a:r>
              <a:rPr lang="hu-HU" dirty="0" err="1"/>
              <a:t>mapping</a:t>
            </a:r>
            <a:r>
              <a:rPr lang="hu-HU" dirty="0"/>
              <a:t> és CRTP </a:t>
            </a:r>
            <a:r>
              <a:rPr lang="hu-HU" dirty="0" err="1"/>
              <a:t>storage</a:t>
            </a:r>
            <a:r>
              <a:rPr lang="hu-HU" dirty="0"/>
              <a:t> funkciók összefogását, és arra épülő logikát!</a:t>
            </a:r>
            <a:br>
              <a:rPr lang="hu-HU" dirty="0"/>
            </a:br>
            <a:r>
              <a:rPr lang="hu-HU" dirty="0"/>
              <a:t>- </a:t>
            </a:r>
            <a:r>
              <a:rPr lang="hu-HU" b="1" dirty="0" err="1"/>
              <a:t>Extension</a:t>
            </a:r>
            <a:r>
              <a:rPr lang="hu-HU" b="1" dirty="0"/>
              <a:t> </a:t>
            </a:r>
            <a:r>
              <a:rPr lang="hu-HU" b="1" dirty="0" err="1"/>
              <a:t>Template</a:t>
            </a:r>
            <a:r>
              <a:rPr lang="hu-HU" dirty="0"/>
              <a:t> osztály definiálása az egyedi </a:t>
            </a:r>
            <a:r>
              <a:rPr lang="hu-HU" dirty="0" err="1"/>
              <a:t>Mapping</a:t>
            </a:r>
            <a:r>
              <a:rPr lang="hu-HU" dirty="0"/>
              <a:t> és Storage osztályoknak. A </a:t>
            </a:r>
            <a:r>
              <a:rPr lang="hu-HU" dirty="0" err="1"/>
              <a:t>template</a:t>
            </a:r>
            <a:r>
              <a:rPr lang="hu-HU" dirty="0"/>
              <a:t> paraméter a </a:t>
            </a:r>
            <a:r>
              <a:rPr lang="hu-HU" dirty="0" err="1"/>
              <a:t>Pool</a:t>
            </a:r>
            <a:r>
              <a:rPr lang="hu-HU" dirty="0"/>
              <a:t>, és a </a:t>
            </a:r>
            <a:r>
              <a:rPr lang="hu-HU" dirty="0" err="1"/>
              <a:t>GetStorage</a:t>
            </a:r>
            <a:r>
              <a:rPr lang="hu-HU" dirty="0"/>
              <a:t>/</a:t>
            </a:r>
            <a:r>
              <a:rPr lang="hu-HU" dirty="0" err="1"/>
              <a:t>GetMapping</a:t>
            </a:r>
            <a:r>
              <a:rPr lang="hu-HU" dirty="0"/>
              <a:t> keresztül tudják implementálni a saját logikájukat.</a:t>
            </a:r>
          </a:p>
          <a:p>
            <a:endParaRPr lang="hu-HU" dirty="0"/>
          </a:p>
        </p:txBody>
      </p:sp>
      <p:pic>
        <p:nvPicPr>
          <p:cNvPr id="15" name="Kép 14" descr="A képen szöveg, képernyőkép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31098E3-5F4A-069D-DD4F-F0D1D1878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240" y="2891034"/>
            <a:ext cx="6399807" cy="1339850"/>
          </a:xfrm>
          <a:prstGeom prst="rect">
            <a:avLst/>
          </a:prstGeom>
        </p:spPr>
      </p:pic>
      <p:pic>
        <p:nvPicPr>
          <p:cNvPr id="17" name="Kép 16" descr="A képen szöveg, képernyőkép, Betűtípus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6961DE0-407E-18F2-79E6-F5641A8FB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5240" y="4400168"/>
            <a:ext cx="6399807" cy="222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542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FF8A6CC-08C4-AD92-D3D0-E47C24957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87" y="186519"/>
            <a:ext cx="2133600" cy="695301"/>
          </a:xfrm>
        </p:spPr>
        <p:txBody>
          <a:bodyPr>
            <a:normAutofit fontScale="90000"/>
          </a:bodyPr>
          <a:lstStyle/>
          <a:p>
            <a:r>
              <a:rPr lang="hu-HU" dirty="0" err="1"/>
              <a:t>Registry</a:t>
            </a:r>
            <a:endParaRPr lang="hu-HU" dirty="0"/>
          </a:p>
        </p:txBody>
      </p:sp>
      <p:pic>
        <p:nvPicPr>
          <p:cNvPr id="5" name="Kép 4" descr="A képen szöveg, képernyőkép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687847D-4FCB-6C0A-8BD3-1289AEB2B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95" y="4717205"/>
            <a:ext cx="5996571" cy="2037603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061512A2-6A3C-A81D-6EBD-E53E4ACD23E5}"/>
              </a:ext>
            </a:extLst>
          </p:cNvPr>
          <p:cNvSpPr txBox="1">
            <a:spLocks/>
          </p:cNvSpPr>
          <p:nvPr/>
        </p:nvSpPr>
        <p:spPr>
          <a:xfrm>
            <a:off x="6705396" y="186519"/>
            <a:ext cx="41719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 err="1"/>
              <a:t>Dll-Safe</a:t>
            </a:r>
            <a:r>
              <a:rPr lang="hu-HU" dirty="0"/>
              <a:t> </a:t>
            </a:r>
            <a:r>
              <a:rPr lang="hu-HU" dirty="0" err="1"/>
              <a:t>TypeIndex</a:t>
            </a:r>
            <a:endParaRPr lang="hu-HU" dirty="0"/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C6A77B5D-6C34-1A27-7207-0779F9CEC169}"/>
              </a:ext>
            </a:extLst>
          </p:cNvPr>
          <p:cNvCxnSpPr>
            <a:cxnSpLocks/>
          </p:cNvCxnSpPr>
          <p:nvPr/>
        </p:nvCxnSpPr>
        <p:spPr>
          <a:xfrm>
            <a:off x="6546481" y="145244"/>
            <a:ext cx="72189" cy="65675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zövegdoboz 7">
            <a:extLst>
              <a:ext uri="{FF2B5EF4-FFF2-40B4-BE49-F238E27FC236}">
                <a16:creationId xmlns:a16="http://schemas.microsoft.com/office/drawing/2014/main" id="{912E6FBE-23AF-9728-1556-8ED0E464C986}"/>
              </a:ext>
            </a:extLst>
          </p:cNvPr>
          <p:cNvSpPr txBox="1"/>
          <p:nvPr/>
        </p:nvSpPr>
        <p:spPr>
          <a:xfrm>
            <a:off x="6705396" y="1512082"/>
            <a:ext cx="5223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/>
              <a:t>TypeManager</a:t>
            </a:r>
            <a:br>
              <a:rPr lang="hu-HU" dirty="0"/>
            </a:br>
            <a:r>
              <a:rPr lang="hu-HU" dirty="0"/>
              <a:t>- </a:t>
            </a:r>
            <a:r>
              <a:rPr lang="hu-HU" dirty="0" err="1"/>
              <a:t>Singleton</a:t>
            </a:r>
            <a:r>
              <a:rPr lang="hu-HU" dirty="0"/>
              <a:t> osztály</a:t>
            </a:r>
            <a:br>
              <a:rPr lang="hu-HU" dirty="0"/>
            </a:br>
            <a:r>
              <a:rPr lang="hu-HU" dirty="0"/>
              <a:t>- 1x hívunk bele típusonként és </a:t>
            </a:r>
            <a:r>
              <a:rPr lang="hu-HU" dirty="0" err="1"/>
              <a:t>dll</a:t>
            </a:r>
            <a:r>
              <a:rPr lang="hu-HU" dirty="0"/>
              <a:t> egységenként</a:t>
            </a:r>
          </a:p>
          <a:p>
            <a:r>
              <a:rPr lang="hu-HU" dirty="0"/>
              <a:t>- </a:t>
            </a:r>
            <a:r>
              <a:rPr lang="hu-HU" dirty="0" err="1"/>
              <a:t>std</a:t>
            </a:r>
            <a:r>
              <a:rPr lang="hu-HU" dirty="0"/>
              <a:t>::</a:t>
            </a:r>
            <a:r>
              <a:rPr lang="hu-HU" dirty="0" err="1"/>
              <a:t>string</a:t>
            </a:r>
            <a:r>
              <a:rPr lang="hu-HU" dirty="0"/>
              <a:t> -&gt; uint32 | </a:t>
            </a:r>
            <a:r>
              <a:rPr lang="hu-HU" dirty="0" err="1"/>
              <a:t>unordered</a:t>
            </a:r>
            <a:r>
              <a:rPr lang="hu-HU" dirty="0"/>
              <a:t> map leképezés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143464D3-F361-BDCE-E981-B875A5870D03}"/>
              </a:ext>
            </a:extLst>
          </p:cNvPr>
          <p:cNvSpPr txBox="1"/>
          <p:nvPr/>
        </p:nvSpPr>
        <p:spPr>
          <a:xfrm>
            <a:off x="6705396" y="2837645"/>
            <a:ext cx="52233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/>
              <a:t>TypeInfo</a:t>
            </a:r>
            <a:br>
              <a:rPr lang="hu-HU" dirty="0"/>
            </a:br>
            <a:r>
              <a:rPr lang="hu-HU" dirty="0"/>
              <a:t>- </a:t>
            </a:r>
            <a:r>
              <a:rPr lang="hu-HU" dirty="0" err="1"/>
              <a:t>Template</a:t>
            </a:r>
            <a:r>
              <a:rPr lang="hu-HU" dirty="0"/>
              <a:t>, statikus uint32</a:t>
            </a:r>
            <a:br>
              <a:rPr lang="hu-HU" dirty="0"/>
            </a:br>
            <a:r>
              <a:rPr lang="hu-HU" dirty="0"/>
              <a:t>- Első hívásnál a </a:t>
            </a:r>
            <a:r>
              <a:rPr lang="hu-HU" dirty="0" err="1"/>
              <a:t>TypeManager-től</a:t>
            </a:r>
            <a:r>
              <a:rPr lang="hu-HU" dirty="0"/>
              <a:t> lekéri az indexet, vagy regisztrálja -&gt; Több </a:t>
            </a:r>
            <a:r>
              <a:rPr lang="hu-HU" dirty="0" err="1"/>
              <a:t>dll-nél</a:t>
            </a:r>
            <a:r>
              <a:rPr lang="hu-HU" dirty="0"/>
              <a:t> azonos az index így!</a:t>
            </a:r>
            <a:br>
              <a:rPr lang="hu-HU" dirty="0"/>
            </a:br>
            <a:r>
              <a:rPr lang="hu-HU" dirty="0"/>
              <a:t>- </a:t>
            </a:r>
            <a:r>
              <a:rPr lang="hu-HU" dirty="0" err="1"/>
              <a:t>Elcacheli</a:t>
            </a:r>
            <a:r>
              <a:rPr lang="hu-HU" dirty="0"/>
              <a:t> az indexet, és instant elérés lesz map helyett!</a:t>
            </a:r>
          </a:p>
        </p:txBody>
      </p:sp>
      <p:pic>
        <p:nvPicPr>
          <p:cNvPr id="11" name="Kép 10" descr="A képen szöveg, képernyőkép, szoftver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02A177C-23A1-4673-1950-063B1E616B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6949" y="4897683"/>
            <a:ext cx="5241756" cy="1676646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99F9BD9C-30AC-642C-B9E6-956D840FBDC7}"/>
              </a:ext>
            </a:extLst>
          </p:cNvPr>
          <p:cNvSpPr txBox="1"/>
          <p:nvPr/>
        </p:nvSpPr>
        <p:spPr>
          <a:xfrm>
            <a:off x="169787" y="890186"/>
            <a:ext cx="522330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- Kezeli az entitásokat (Létrehozás, </a:t>
            </a:r>
            <a:r>
              <a:rPr lang="hu-HU" dirty="0" err="1"/>
              <a:t>parent-child</a:t>
            </a:r>
            <a:r>
              <a:rPr lang="hu-HU" dirty="0"/>
              <a:t>, törlés és társai)</a:t>
            </a:r>
            <a:br>
              <a:rPr lang="hu-HU" dirty="0"/>
            </a:br>
            <a:r>
              <a:rPr lang="hu-HU" dirty="0"/>
              <a:t>- </a:t>
            </a:r>
            <a:r>
              <a:rPr lang="hu-HU" b="1" dirty="0"/>
              <a:t>Itt tárolódik az összes komponens típushoz tartozó </a:t>
            </a:r>
            <a:r>
              <a:rPr lang="hu-HU" b="1" dirty="0" err="1"/>
              <a:t>Pool</a:t>
            </a:r>
            <a:r>
              <a:rPr lang="hu-HU" b="1" dirty="0"/>
              <a:t>!</a:t>
            </a:r>
            <a:br>
              <a:rPr lang="hu-HU" b="1" dirty="0"/>
            </a:br>
            <a:r>
              <a:rPr lang="hu-HU" dirty="0"/>
              <a:t>- A uint32 </a:t>
            </a:r>
            <a:r>
              <a:rPr lang="hu-HU" dirty="0" err="1"/>
              <a:t>dll-safe</a:t>
            </a:r>
            <a:r>
              <a:rPr lang="hu-HU" dirty="0"/>
              <a:t> típus index felfogható entitásnak! </a:t>
            </a:r>
            <a:r>
              <a:rPr lang="hu-HU" b="1" dirty="0"/>
              <a:t>Tehát maguk a komponens </a:t>
            </a:r>
            <a:r>
              <a:rPr lang="hu-HU" b="1" dirty="0" err="1"/>
              <a:t>Poolok</a:t>
            </a:r>
            <a:r>
              <a:rPr lang="hu-HU" b="1" dirty="0"/>
              <a:t>, is egy </a:t>
            </a:r>
            <a:r>
              <a:rPr lang="hu-HU" b="1" dirty="0" err="1"/>
              <a:t>Poolban</a:t>
            </a:r>
            <a:r>
              <a:rPr lang="hu-HU" b="1" dirty="0"/>
              <a:t> tárolódnak kompakt módon!</a:t>
            </a:r>
            <a:br>
              <a:rPr lang="hu-HU" dirty="0"/>
            </a:br>
            <a:r>
              <a:rPr lang="hu-HU" dirty="0"/>
              <a:t>- Nagyon gyors </a:t>
            </a:r>
            <a:r>
              <a:rPr lang="hu-HU" dirty="0" err="1"/>
              <a:t>Pool</a:t>
            </a:r>
            <a:r>
              <a:rPr lang="hu-HU" dirty="0"/>
              <a:t> elérés, amin keresztül nagyon gyors komponens elérés!</a:t>
            </a:r>
            <a:endParaRPr lang="hu-HU" b="1" dirty="0"/>
          </a:p>
        </p:txBody>
      </p:sp>
      <p:pic>
        <p:nvPicPr>
          <p:cNvPr id="14" name="Kép 13" descr="A képen szöveg, Betűtípus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CD10773-42BA-A1ED-1F26-B769D7341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295" y="3580716"/>
            <a:ext cx="3748304" cy="98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421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0EF0AC8-BDA1-2205-8287-72A7EA6AF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80181"/>
            <a:ext cx="10515600" cy="924720"/>
          </a:xfrm>
        </p:spPr>
        <p:txBody>
          <a:bodyPr/>
          <a:lstStyle/>
          <a:p>
            <a:r>
              <a:rPr lang="hu-HU" dirty="0"/>
              <a:t>További átgondolni valók és optimalizálás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B02BF5C2-BD57-4864-15CB-600EC472D332}"/>
              </a:ext>
            </a:extLst>
          </p:cNvPr>
          <p:cNvSpPr txBox="1"/>
          <p:nvPr/>
        </p:nvSpPr>
        <p:spPr>
          <a:xfrm>
            <a:off x="342898" y="1020663"/>
            <a:ext cx="521017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Statikus / Dinamikus entitások frissítése</a:t>
            </a:r>
            <a:br>
              <a:rPr lang="hu-HU" b="1" dirty="0"/>
            </a:br>
            <a:r>
              <a:rPr lang="hu-HU" dirty="0"/>
              <a:t>- Statikusok kompaktan </a:t>
            </a:r>
            <a:r>
              <a:rPr lang="hu-HU" dirty="0" err="1"/>
              <a:t>dirty</a:t>
            </a:r>
            <a:r>
              <a:rPr lang="hu-HU" dirty="0"/>
              <a:t> </a:t>
            </a:r>
            <a:r>
              <a:rPr lang="hu-HU" dirty="0" err="1"/>
              <a:t>listben</a:t>
            </a:r>
            <a:r>
              <a:rPr lang="hu-HU" dirty="0"/>
              <a:t>!</a:t>
            </a:r>
            <a:br>
              <a:rPr lang="hu-HU" dirty="0"/>
            </a:br>
            <a:r>
              <a:rPr lang="hu-HU" dirty="0"/>
              <a:t>- Dinamikus </a:t>
            </a:r>
            <a:r>
              <a:rPr lang="hu-HU" dirty="0" err="1"/>
              <a:t>bitflaggel</a:t>
            </a:r>
            <a:r>
              <a:rPr lang="hu-HU" dirty="0"/>
              <a:t> védve</a:t>
            </a:r>
            <a:br>
              <a:rPr lang="hu-HU" dirty="0"/>
            </a:br>
            <a:r>
              <a:rPr lang="hu-HU" dirty="0"/>
              <a:t>- Magának a teljes </a:t>
            </a:r>
            <a:r>
              <a:rPr lang="hu-HU" dirty="0" err="1"/>
              <a:t>Poolnak</a:t>
            </a:r>
            <a:r>
              <a:rPr lang="hu-HU" dirty="0"/>
              <a:t> is lehet egy </a:t>
            </a:r>
            <a:r>
              <a:rPr lang="hu-HU" dirty="0" err="1"/>
              <a:t>bitflag</a:t>
            </a:r>
            <a:r>
              <a:rPr lang="hu-HU" dirty="0"/>
              <a:t> </a:t>
            </a:r>
          </a:p>
          <a:p>
            <a:r>
              <a:rPr lang="hu-HU" dirty="0"/>
              <a:t>Ha 1 darab dinamikus változik, a </a:t>
            </a:r>
            <a:r>
              <a:rPr lang="hu-HU" dirty="0" err="1"/>
              <a:t>Pool</a:t>
            </a:r>
            <a:r>
              <a:rPr lang="hu-HU" dirty="0"/>
              <a:t> </a:t>
            </a:r>
            <a:r>
              <a:rPr lang="hu-HU" dirty="0" err="1"/>
              <a:t>flag</a:t>
            </a:r>
            <a:r>
              <a:rPr lang="hu-HU" dirty="0"/>
              <a:t> is bebillen.</a:t>
            </a:r>
            <a:br>
              <a:rPr lang="hu-HU" dirty="0"/>
            </a:br>
            <a:r>
              <a:rPr lang="hu-HU" dirty="0"/>
              <a:t>Ha nem változott dinamikus, a </a:t>
            </a:r>
            <a:r>
              <a:rPr lang="hu-HU" dirty="0" err="1"/>
              <a:t>flag</a:t>
            </a:r>
            <a:r>
              <a:rPr lang="hu-HU" dirty="0"/>
              <a:t> üres, akkor </a:t>
            </a:r>
            <a:r>
              <a:rPr lang="hu-HU" dirty="0" err="1"/>
              <a:t>Skip</a:t>
            </a:r>
            <a:r>
              <a:rPr lang="hu-HU" dirty="0"/>
              <a:t> </a:t>
            </a:r>
            <a:r>
              <a:rPr lang="hu-HU" dirty="0" err="1"/>
              <a:t>Pool</a:t>
            </a:r>
            <a:r>
              <a:rPr lang="hu-HU" dirty="0"/>
              <a:t> frissítés!</a:t>
            </a:r>
          </a:p>
          <a:p>
            <a:r>
              <a:rPr lang="hu-HU" dirty="0"/>
              <a:t>- GPU-</a:t>
            </a:r>
            <a:r>
              <a:rPr lang="hu-HU" dirty="0" err="1"/>
              <a:t>Drivenhez</a:t>
            </a:r>
            <a:r>
              <a:rPr lang="hu-HU" dirty="0"/>
              <a:t> tökéletes lesz ez az ECS!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4FB01B9-D5EF-A667-EAEB-513AFD9B699D}"/>
              </a:ext>
            </a:extLst>
          </p:cNvPr>
          <p:cNvSpPr txBox="1"/>
          <p:nvPr/>
        </p:nvSpPr>
        <p:spPr>
          <a:xfrm>
            <a:off x="5962645" y="1104901"/>
            <a:ext cx="3895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Statikus / Dinamikus entitások </a:t>
            </a:r>
            <a:r>
              <a:rPr lang="hu-HU" b="1" dirty="0" err="1"/>
              <a:t>parent-child</a:t>
            </a:r>
            <a:r>
              <a:rPr lang="hu-HU" b="1" dirty="0"/>
              <a:t> és frissítése</a:t>
            </a:r>
          </a:p>
          <a:p>
            <a:r>
              <a:rPr lang="hu-HU" dirty="0"/>
              <a:t>- Ez elég komplex, kell korlátozni!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4E8256F2-6041-31AF-94B7-3C972925A4B6}"/>
              </a:ext>
            </a:extLst>
          </p:cNvPr>
          <p:cNvSpPr txBox="1"/>
          <p:nvPr/>
        </p:nvSpPr>
        <p:spPr>
          <a:xfrm>
            <a:off x="5962645" y="2313324"/>
            <a:ext cx="551497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Statikus / Dinamikus entitások frissítési </a:t>
            </a:r>
            <a:r>
              <a:rPr lang="hu-HU" b="1" dirty="0" err="1"/>
              <a:t>egymásrahatások</a:t>
            </a:r>
            <a:endParaRPr lang="hu-HU" b="1" dirty="0"/>
          </a:p>
          <a:p>
            <a:r>
              <a:rPr lang="hu-HU" dirty="0"/>
              <a:t>- Dinamikus entitás </a:t>
            </a:r>
            <a:r>
              <a:rPr lang="hu-HU" dirty="0" err="1"/>
              <a:t>transformja</a:t>
            </a:r>
            <a:r>
              <a:rPr lang="hu-HU" dirty="0"/>
              <a:t> frissül -&gt; Maga után vonja a statikus gyerek frissítését, de ezt külön </a:t>
            </a:r>
            <a:r>
              <a:rPr lang="hu-HU" dirty="0" err="1"/>
              <a:t>dirty</a:t>
            </a:r>
            <a:r>
              <a:rPr lang="hu-HU" dirty="0"/>
              <a:t> </a:t>
            </a:r>
            <a:r>
              <a:rPr lang="hu-HU" dirty="0" err="1"/>
              <a:t>list</a:t>
            </a:r>
            <a:r>
              <a:rPr lang="hu-HU" dirty="0"/>
              <a:t> </a:t>
            </a:r>
            <a:r>
              <a:rPr lang="hu-HU" dirty="0" err="1"/>
              <a:t>trackeli</a:t>
            </a:r>
            <a:r>
              <a:rPr lang="hu-HU" dirty="0"/>
              <a:t> a </a:t>
            </a:r>
            <a:r>
              <a:rPr lang="hu-HU" dirty="0" err="1"/>
              <a:t>storageban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- A statikus csak 1x szerepelhet a </a:t>
            </a:r>
            <a:r>
              <a:rPr lang="hu-HU" dirty="0" err="1"/>
              <a:t>drity</a:t>
            </a:r>
            <a:r>
              <a:rPr lang="hu-HU" dirty="0"/>
              <a:t> </a:t>
            </a:r>
            <a:r>
              <a:rPr lang="hu-HU" dirty="0" err="1"/>
              <a:t>listben</a:t>
            </a:r>
            <a:r>
              <a:rPr lang="hu-HU" dirty="0"/>
              <a:t>, ha benne volt kezelni kell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3AB4E28F-8E6F-8AC5-5535-193BBEE3B0F0}"/>
              </a:ext>
            </a:extLst>
          </p:cNvPr>
          <p:cNvSpPr txBox="1"/>
          <p:nvPr/>
        </p:nvSpPr>
        <p:spPr>
          <a:xfrm>
            <a:off x="342898" y="3815497"/>
            <a:ext cx="50958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Dinamikus entitások frissítési </a:t>
            </a:r>
            <a:r>
              <a:rPr lang="hu-HU" b="1" dirty="0" err="1"/>
              <a:t>range</a:t>
            </a:r>
            <a:endParaRPr lang="hu-HU" b="1" dirty="0"/>
          </a:p>
          <a:p>
            <a:r>
              <a:rPr lang="hu-HU" dirty="0"/>
              <a:t>- </a:t>
            </a:r>
            <a:r>
              <a:rPr lang="hu-HU" dirty="0" err="1"/>
              <a:t>Trackelni</a:t>
            </a:r>
            <a:r>
              <a:rPr lang="hu-HU" dirty="0"/>
              <a:t> a min/</a:t>
            </a:r>
            <a:r>
              <a:rPr lang="hu-HU" dirty="0" err="1"/>
              <a:t>max</a:t>
            </a:r>
            <a:r>
              <a:rPr lang="hu-HU" dirty="0"/>
              <a:t> update </a:t>
            </a:r>
            <a:r>
              <a:rPr lang="hu-HU" dirty="0" err="1"/>
              <a:t>ranget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- 1M entitás esetén ha 10k dinamikus változik, lehet az </a:t>
            </a:r>
            <a:r>
              <a:rPr lang="hu-HU" dirty="0" err="1"/>
              <a:t>entity</a:t>
            </a:r>
            <a:r>
              <a:rPr lang="hu-HU" dirty="0"/>
              <a:t> </a:t>
            </a:r>
            <a:r>
              <a:rPr lang="hu-HU" dirty="0" err="1"/>
              <a:t>range</a:t>
            </a:r>
            <a:r>
              <a:rPr lang="hu-HU" dirty="0"/>
              <a:t> iterálásra csak 50k mondjuk!!</a:t>
            </a:r>
          </a:p>
          <a:p>
            <a:r>
              <a:rPr lang="hu-HU" dirty="0"/>
              <a:t>- Viszont szinkronizációt igényel, ha konstans sok változik lassabb lehet -&gt; </a:t>
            </a:r>
            <a:r>
              <a:rPr lang="hu-HU" dirty="0" err="1"/>
              <a:t>Previous</a:t>
            </a:r>
            <a:r>
              <a:rPr lang="hu-HU" dirty="0"/>
              <a:t> ablak </a:t>
            </a:r>
            <a:r>
              <a:rPr lang="hu-HU" dirty="0" err="1"/>
              <a:t>tracking</a:t>
            </a:r>
            <a:r>
              <a:rPr lang="hu-HU" dirty="0"/>
              <a:t>. Ha sok entitás változik akkor elhagyjuk a min/</a:t>
            </a:r>
            <a:r>
              <a:rPr lang="hu-HU" dirty="0" err="1"/>
              <a:t>max</a:t>
            </a:r>
            <a:r>
              <a:rPr lang="hu-HU" dirty="0"/>
              <a:t> </a:t>
            </a:r>
            <a:r>
              <a:rPr lang="hu-HU" dirty="0" err="1"/>
              <a:t>tracket</a:t>
            </a:r>
            <a:r>
              <a:rPr lang="hu-HU" dirty="0"/>
              <a:t> a </a:t>
            </a:r>
            <a:r>
              <a:rPr lang="hu-HU" dirty="0" err="1"/>
              <a:t>poolból</a:t>
            </a:r>
            <a:r>
              <a:rPr lang="hu-HU" dirty="0"/>
              <a:t>!</a:t>
            </a:r>
            <a:br>
              <a:rPr lang="hu-HU" dirty="0"/>
            </a:br>
            <a:r>
              <a:rPr lang="hu-HU" dirty="0"/>
              <a:t>Ha kevés változott az elmúlt X </a:t>
            </a:r>
            <a:r>
              <a:rPr lang="hu-HU" dirty="0" err="1"/>
              <a:t>framben</a:t>
            </a:r>
            <a:r>
              <a:rPr lang="hu-HU" dirty="0"/>
              <a:t> akkor újra </a:t>
            </a:r>
            <a:r>
              <a:rPr lang="hu-HU" dirty="0" err="1"/>
              <a:t>trackeljük</a:t>
            </a:r>
            <a:r>
              <a:rPr lang="hu-HU" dirty="0"/>
              <a:t>.</a:t>
            </a:r>
          </a:p>
        </p:txBody>
      </p:sp>
      <p:cxnSp>
        <p:nvCxnSpPr>
          <p:cNvPr id="11" name="Egyenes összekötő 10">
            <a:extLst>
              <a:ext uri="{FF2B5EF4-FFF2-40B4-BE49-F238E27FC236}">
                <a16:creationId xmlns:a16="http://schemas.microsoft.com/office/drawing/2014/main" id="{50074D94-0179-8D47-0CCA-2E0A0B089DEA}"/>
              </a:ext>
            </a:extLst>
          </p:cNvPr>
          <p:cNvCxnSpPr>
            <a:cxnSpLocks/>
          </p:cNvCxnSpPr>
          <p:nvPr/>
        </p:nvCxnSpPr>
        <p:spPr>
          <a:xfrm>
            <a:off x="5743573" y="1020663"/>
            <a:ext cx="72189" cy="56571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1EB07E7A-2D31-7E73-AB5F-EAF3BAD3674C}"/>
              </a:ext>
            </a:extLst>
          </p:cNvPr>
          <p:cNvSpPr txBox="1"/>
          <p:nvPr/>
        </p:nvSpPr>
        <p:spPr>
          <a:xfrm>
            <a:off x="6006260" y="4537409"/>
            <a:ext cx="38957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Hierarchikus </a:t>
            </a:r>
            <a:r>
              <a:rPr lang="hu-HU" b="1" dirty="0" err="1"/>
              <a:t>flat</a:t>
            </a:r>
            <a:r>
              <a:rPr lang="hu-HU" b="1" dirty="0"/>
              <a:t> </a:t>
            </a:r>
            <a:r>
              <a:rPr lang="hu-HU" b="1" dirty="0" err="1"/>
              <a:t>storage</a:t>
            </a:r>
            <a:r>
              <a:rPr lang="hu-HU" b="1" dirty="0"/>
              <a:t> </a:t>
            </a:r>
          </a:p>
          <a:p>
            <a:r>
              <a:rPr lang="hu-HU" dirty="0"/>
              <a:t>- </a:t>
            </a:r>
            <a:r>
              <a:rPr lang="hu-HU" dirty="0" err="1"/>
              <a:t>Transform</a:t>
            </a:r>
            <a:r>
              <a:rPr lang="hu-HU" dirty="0"/>
              <a:t> </a:t>
            </a:r>
            <a:r>
              <a:rPr lang="hu-HU" dirty="0" err="1"/>
              <a:t>parent-child</a:t>
            </a:r>
            <a:r>
              <a:rPr lang="hu-HU" dirty="0"/>
              <a:t> sorban frissül. </a:t>
            </a:r>
            <a:r>
              <a:rPr lang="hu-HU" dirty="0" err="1"/>
              <a:t>Level</a:t>
            </a:r>
            <a:r>
              <a:rPr lang="hu-HU" dirty="0"/>
              <a:t> </a:t>
            </a:r>
            <a:r>
              <a:rPr lang="hu-HU" dirty="0" err="1"/>
              <a:t>based</a:t>
            </a:r>
            <a:r>
              <a:rPr lang="hu-HU" dirty="0"/>
              <a:t> </a:t>
            </a:r>
            <a:r>
              <a:rPr lang="hu-HU" dirty="0" err="1"/>
              <a:t>flat</a:t>
            </a:r>
            <a:r>
              <a:rPr lang="hu-HU" dirty="0"/>
              <a:t> index struktúrát kell építeni a </a:t>
            </a:r>
            <a:r>
              <a:rPr lang="hu-HU" dirty="0" err="1"/>
              <a:t>storage</a:t>
            </a:r>
            <a:r>
              <a:rPr lang="hu-HU" dirty="0"/>
              <a:t> fölé.</a:t>
            </a:r>
          </a:p>
          <a:p>
            <a:r>
              <a:rPr lang="hu-HU" dirty="0"/>
              <a:t>- Párhuzamosan batchelve </a:t>
            </a:r>
            <a:r>
              <a:rPr lang="hu-HU" dirty="0" err="1"/>
              <a:t>levelenként</a:t>
            </a:r>
            <a:r>
              <a:rPr lang="hu-HU" dirty="0"/>
              <a:t> frissíthető lefele a hierarchia</a:t>
            </a:r>
          </a:p>
        </p:txBody>
      </p:sp>
    </p:spTree>
    <p:extLst>
      <p:ext uri="{BB962C8B-B14F-4D97-AF65-F5344CB8AC3E}">
        <p14:creationId xmlns:p14="http://schemas.microsoft.com/office/powerpoint/2010/main" val="1132333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671</Words>
  <Application>Microsoft Office PowerPoint</Application>
  <PresentationFormat>Szélesvásznú</PresentationFormat>
  <Paragraphs>42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Office-téma</vt:lpstr>
      <vt:lpstr>Template Based  Modular  Data-Oriented  Entity-Component-System</vt:lpstr>
      <vt:lpstr>PowerPoint-bemutató</vt:lpstr>
      <vt:lpstr>Mapping CRTP</vt:lpstr>
      <vt:lpstr>StorageBackend Data/Flag Mixin</vt:lpstr>
      <vt:lpstr>Storage Types</vt:lpstr>
      <vt:lpstr>Pool</vt:lpstr>
      <vt:lpstr>Registry</vt:lpstr>
      <vt:lpstr>További átgondolni valók és optimalizálás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Tamás Péter</dc:creator>
  <cp:lastModifiedBy>Tamás Péter</cp:lastModifiedBy>
  <cp:revision>11</cp:revision>
  <dcterms:created xsi:type="dcterms:W3CDTF">2026-02-23T20:06:18Z</dcterms:created>
  <dcterms:modified xsi:type="dcterms:W3CDTF">2026-02-23T21:57:11Z</dcterms:modified>
</cp:coreProperties>
</file>